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FFD3CA"/>
          </a:solidFill>
        </a:fill>
      </a:tcStyle>
    </a:wholeTbl>
    <a:band2H>
      <a:tcTxStyle b="def" i="def"/>
      <a:tcStyle>
        <a:tcBdr/>
        <a:fill>
          <a:solidFill>
            <a:srgbClr val="FFEAE6"/>
          </a:solidFill>
        </a:fill>
      </a:tcStyle>
    </a:band2H>
    <a:firstCol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FFCAD1"/>
          </a:solidFill>
        </a:fill>
      </a:tcStyle>
    </a:wholeTbl>
    <a:band2H>
      <a:tcTxStyle b="def" i="def"/>
      <a:tcStyle>
        <a:tcBdr/>
        <a:fill>
          <a:solidFill>
            <a:srgbClr val="FFE6EA"/>
          </a:solidFill>
        </a:fill>
      </a:tcStyle>
    </a:band2H>
    <a:firstCol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CDCFE7"/>
          </a:solidFill>
        </a:fill>
      </a:tcStyle>
    </a:wholeTbl>
    <a:band2H>
      <a:tcTxStyle b="def" i="def"/>
      <a:tcStyle>
        <a:tcBdr/>
        <a:fill>
          <a:solidFill>
            <a:srgbClr val="E7E8F3"/>
          </a:solidFill>
        </a:fill>
      </a:tcStyle>
    </a:band2H>
    <a:firstCol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222222"/>
        </a:fontRef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F0F0"/>
          </a:solidFill>
        </a:fill>
      </a:tcStyle>
    </a:lastRow>
    <a:fir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Col>
    <a:la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lastRow>
    <a:firstRow>
      <a:tcTxStyle b="on" i="off">
        <a:fontRef idx="maj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12700" cap="flat">
              <a:solidFill>
                <a:srgbClr val="222222"/>
              </a:solidFill>
              <a:prstDash val="solid"/>
              <a:round/>
            </a:ln>
          </a:top>
          <a:bottom>
            <a:ln w="127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solidFill>
            <a:srgbClr val="222222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12700" cap="flat">
              <a:solidFill>
                <a:srgbClr val="222222"/>
              </a:solidFill>
              <a:prstDash val="solid"/>
              <a:round/>
            </a:ln>
          </a:top>
          <a:bottom>
            <a:ln w="127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solidFill>
            <a:srgbClr val="222222">
              <a:alpha val="20000"/>
            </a:srgbClr>
          </a:solidFill>
        </a:fill>
      </a:tcStyle>
    </a:firstCol>
    <a:lastRow>
      <a:tcTxStyle b="on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50800" cap="flat">
              <a:solidFill>
                <a:srgbClr val="222222"/>
              </a:solidFill>
              <a:prstDash val="solid"/>
              <a:round/>
            </a:ln>
          </a:top>
          <a:bottom>
            <a:ln w="127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127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Shape 82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28" name="Shape 82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" name="Google Shape;14;ge6e0ff8c86_1_225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26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27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29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Title Text"/>
          <p:cNvSpPr txBox="1"/>
          <p:nvPr>
            <p:ph type="title"/>
          </p:nvPr>
        </p:nvSpPr>
        <p:spPr>
          <a:xfrm>
            <a:off x="14218840" y="1893404"/>
            <a:ext cx="8132701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31" name="Google Shape;46;ge6e0ff8c86_1_164"/>
          <p:cNvSpPr/>
          <p:nvPr>
            <p:ph type="pic" idx="21"/>
          </p:nvPr>
        </p:nvSpPr>
        <p:spPr>
          <a:xfrm>
            <a:off x="2032000" y="0"/>
            <a:ext cx="101601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39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40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2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44" name="Google Shape;49;ge6e0ff8c86_1_167"/>
          <p:cNvSpPr/>
          <p:nvPr>
            <p:ph type="pic" sz="half" idx="21"/>
          </p:nvPr>
        </p:nvSpPr>
        <p:spPr>
          <a:xfrm>
            <a:off x="2032000" y="9144000"/>
            <a:ext cx="22352101" cy="4572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52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53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5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57" name="Google Shape;52;ge6e0ff8c86_1_170"/>
          <p:cNvSpPr/>
          <p:nvPr>
            <p:ph type="pic" idx="21"/>
          </p:nvPr>
        </p:nvSpPr>
        <p:spPr>
          <a:xfrm>
            <a:off x="14224000" y="0"/>
            <a:ext cx="101601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65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66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8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Title Text"/>
          <p:cNvSpPr txBox="1"/>
          <p:nvPr>
            <p:ph type="title"/>
          </p:nvPr>
        </p:nvSpPr>
        <p:spPr>
          <a:xfrm>
            <a:off x="4057650" y="1893404"/>
            <a:ext cx="10166401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77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78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0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Title Text"/>
          <p:cNvSpPr txBox="1"/>
          <p:nvPr>
            <p:ph type="title"/>
          </p:nvPr>
        </p:nvSpPr>
        <p:spPr>
          <a:xfrm>
            <a:off x="4057648" y="1893404"/>
            <a:ext cx="10611301" cy="29457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89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90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2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Title Text"/>
          <p:cNvSpPr txBox="1"/>
          <p:nvPr>
            <p:ph type="title"/>
          </p:nvPr>
        </p:nvSpPr>
        <p:spPr>
          <a:xfrm>
            <a:off x="8298088" y="2769704"/>
            <a:ext cx="7788000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ctr"/>
          </a:lstStyle>
          <a:p>
            <a:pPr/>
            <a:r>
              <a:t>Title Text</a:t>
            </a:r>
          </a:p>
        </p:txBody>
      </p:sp>
      <p:sp>
        <p:nvSpPr>
          <p:cNvPr id="194" name="Google Shape;59;ge6e0ff8c86_1_177"/>
          <p:cNvSpPr/>
          <p:nvPr>
            <p:ph type="pic" sz="quarter" idx="21"/>
          </p:nvPr>
        </p:nvSpPr>
        <p:spPr>
          <a:xfrm>
            <a:off x="3428998" y="1565823"/>
            <a:ext cx="4057501" cy="49071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5" name="Google Shape;60;ge6e0ff8c86_1_177"/>
          <p:cNvSpPr/>
          <p:nvPr>
            <p:ph type="pic" sz="quarter" idx="22"/>
          </p:nvPr>
        </p:nvSpPr>
        <p:spPr>
          <a:xfrm>
            <a:off x="16897351" y="1565821"/>
            <a:ext cx="4057501" cy="49071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6" name="Google Shape;61;ge6e0ff8c86_1_177"/>
          <p:cNvSpPr/>
          <p:nvPr>
            <p:ph type="pic" sz="quarter" idx="23"/>
          </p:nvPr>
        </p:nvSpPr>
        <p:spPr>
          <a:xfrm>
            <a:off x="3428998" y="7484023"/>
            <a:ext cx="4057501" cy="4907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7" name="Google Shape;62;ge6e0ff8c86_1_177"/>
          <p:cNvSpPr/>
          <p:nvPr>
            <p:ph type="pic" sz="quarter" idx="24"/>
          </p:nvPr>
        </p:nvSpPr>
        <p:spPr>
          <a:xfrm>
            <a:off x="16897351" y="7484023"/>
            <a:ext cx="4057501" cy="4907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05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06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8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10" name="Google Shape;65;ge6e0ff8c86_1_183"/>
          <p:cNvSpPr/>
          <p:nvPr>
            <p:ph type="pic" sz="quarter" idx="21"/>
          </p:nvPr>
        </p:nvSpPr>
        <p:spPr>
          <a:xfrm>
            <a:off x="4464048" y="5882723"/>
            <a:ext cx="3747301" cy="55728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1" name="Google Shape;66;ge6e0ff8c86_1_183"/>
          <p:cNvSpPr/>
          <p:nvPr>
            <p:ph type="pic" sz="quarter" idx="22"/>
          </p:nvPr>
        </p:nvSpPr>
        <p:spPr>
          <a:xfrm>
            <a:off x="13661395" y="5882723"/>
            <a:ext cx="3747301" cy="55728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2" name="Google Shape;67;ge6e0ff8c86_1_183"/>
          <p:cNvSpPr/>
          <p:nvPr>
            <p:ph type="pic" sz="quarter" idx="23"/>
          </p:nvPr>
        </p:nvSpPr>
        <p:spPr>
          <a:xfrm>
            <a:off x="9062722" y="5882723"/>
            <a:ext cx="3747300" cy="55728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3" name="Google Shape;68;ge6e0ff8c86_1_183"/>
          <p:cNvSpPr/>
          <p:nvPr>
            <p:ph type="pic" sz="quarter" idx="24"/>
          </p:nvPr>
        </p:nvSpPr>
        <p:spPr>
          <a:xfrm>
            <a:off x="18260069" y="5882723"/>
            <a:ext cx="3747301" cy="55728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21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22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4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26" name="Google Shape;71;ge6e0ff8c86_1_189"/>
          <p:cNvSpPr/>
          <p:nvPr>
            <p:ph type="pic" sz="quarter" idx="21"/>
          </p:nvPr>
        </p:nvSpPr>
        <p:spPr>
          <a:xfrm>
            <a:off x="4057648" y="5561152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7" name="Google Shape;72;ge6e0ff8c86_1_189"/>
          <p:cNvSpPr/>
          <p:nvPr>
            <p:ph type="pic" sz="quarter" idx="22"/>
          </p:nvPr>
        </p:nvSpPr>
        <p:spPr>
          <a:xfrm>
            <a:off x="12324264" y="5561152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8" name="Google Shape;73;ge6e0ff8c86_1_189"/>
          <p:cNvSpPr/>
          <p:nvPr>
            <p:ph type="pic" sz="quarter" idx="23"/>
          </p:nvPr>
        </p:nvSpPr>
        <p:spPr>
          <a:xfrm>
            <a:off x="16457572" y="5561152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9" name="Google Shape;74;ge6e0ff8c86_1_189"/>
          <p:cNvSpPr/>
          <p:nvPr>
            <p:ph type="pic" sz="quarter" idx="24"/>
          </p:nvPr>
        </p:nvSpPr>
        <p:spPr>
          <a:xfrm>
            <a:off x="20590881" y="5561152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30" name="Google Shape;75;ge6e0ff8c86_1_189"/>
          <p:cNvSpPr/>
          <p:nvPr>
            <p:ph type="pic" sz="quarter" idx="25"/>
          </p:nvPr>
        </p:nvSpPr>
        <p:spPr>
          <a:xfrm>
            <a:off x="4057648" y="9684000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31" name="Google Shape;76;ge6e0ff8c86_1_189"/>
          <p:cNvSpPr/>
          <p:nvPr>
            <p:ph type="pic" sz="quarter" idx="26"/>
          </p:nvPr>
        </p:nvSpPr>
        <p:spPr>
          <a:xfrm>
            <a:off x="8190955" y="9684000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32" name="Google Shape;77;ge6e0ff8c86_1_189"/>
          <p:cNvSpPr/>
          <p:nvPr>
            <p:ph type="pic" sz="quarter" idx="27"/>
          </p:nvPr>
        </p:nvSpPr>
        <p:spPr>
          <a:xfrm>
            <a:off x="12324264" y="9684000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33" name="Google Shape;78;ge6e0ff8c86_1_189"/>
          <p:cNvSpPr/>
          <p:nvPr>
            <p:ph type="pic" sz="quarter" idx="28"/>
          </p:nvPr>
        </p:nvSpPr>
        <p:spPr>
          <a:xfrm>
            <a:off x="16457572" y="9684000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34" name="Google Shape;79;ge6e0ff8c86_1_189"/>
          <p:cNvSpPr/>
          <p:nvPr>
            <p:ph type="pic" sz="quarter" idx="29"/>
          </p:nvPr>
        </p:nvSpPr>
        <p:spPr>
          <a:xfrm>
            <a:off x="20590881" y="9684000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35" name="Google Shape;80;ge6e0ff8c86_1_189"/>
          <p:cNvSpPr/>
          <p:nvPr>
            <p:ph type="pic" sz="quarter" idx="30"/>
          </p:nvPr>
        </p:nvSpPr>
        <p:spPr>
          <a:xfrm>
            <a:off x="8190955" y="5561152"/>
            <a:ext cx="4032001" cy="4032001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43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44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4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Title Text"/>
          <p:cNvSpPr txBox="1"/>
          <p:nvPr>
            <p:ph type="title"/>
          </p:nvPr>
        </p:nvSpPr>
        <p:spPr>
          <a:xfrm>
            <a:off x="4057648" y="1893404"/>
            <a:ext cx="6198301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48" name="Google Shape;83;ge6e0ff8c86_1_201"/>
          <p:cNvSpPr/>
          <p:nvPr>
            <p:ph type="pic" sz="quarter" idx="21"/>
          </p:nvPr>
        </p:nvSpPr>
        <p:spPr>
          <a:xfrm>
            <a:off x="10761836" y="1446542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49" name="Google Shape;84;ge6e0ff8c86_1_201"/>
          <p:cNvSpPr/>
          <p:nvPr>
            <p:ph type="pic" sz="quarter" idx="22"/>
          </p:nvPr>
        </p:nvSpPr>
        <p:spPr>
          <a:xfrm>
            <a:off x="15129605" y="1446542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50" name="Google Shape;85;ge6e0ff8c86_1_201"/>
          <p:cNvSpPr/>
          <p:nvPr>
            <p:ph type="pic" sz="quarter" idx="23"/>
          </p:nvPr>
        </p:nvSpPr>
        <p:spPr>
          <a:xfrm>
            <a:off x="19497372" y="1446542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51" name="Google Shape;86;ge6e0ff8c86_1_201"/>
          <p:cNvSpPr/>
          <p:nvPr>
            <p:ph type="pic" sz="quarter" idx="24"/>
          </p:nvPr>
        </p:nvSpPr>
        <p:spPr>
          <a:xfrm>
            <a:off x="6394067" y="7742076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52" name="Google Shape;87;ge6e0ff8c86_1_201"/>
          <p:cNvSpPr/>
          <p:nvPr>
            <p:ph type="pic" sz="quarter" idx="25"/>
          </p:nvPr>
        </p:nvSpPr>
        <p:spPr>
          <a:xfrm>
            <a:off x="10761836" y="7742076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53" name="Google Shape;88;ge6e0ff8c86_1_201"/>
          <p:cNvSpPr/>
          <p:nvPr>
            <p:ph type="pic" sz="quarter" idx="26"/>
          </p:nvPr>
        </p:nvSpPr>
        <p:spPr>
          <a:xfrm>
            <a:off x="15129605" y="7742076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54" name="Google Shape;89;ge6e0ff8c86_1_201"/>
          <p:cNvSpPr/>
          <p:nvPr>
            <p:ph type="pic" sz="quarter" idx="27"/>
          </p:nvPr>
        </p:nvSpPr>
        <p:spPr>
          <a:xfrm>
            <a:off x="19497372" y="7742076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62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63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65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Title Text"/>
          <p:cNvSpPr txBox="1"/>
          <p:nvPr>
            <p:ph type="title"/>
          </p:nvPr>
        </p:nvSpPr>
        <p:spPr>
          <a:xfrm>
            <a:off x="4057650" y="1893404"/>
            <a:ext cx="8114401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67" name="Google Shape;92;ge6e0ff8c86_1_210"/>
          <p:cNvSpPr/>
          <p:nvPr>
            <p:ph type="pic" sz="half" idx="21"/>
          </p:nvPr>
        </p:nvSpPr>
        <p:spPr>
          <a:xfrm>
            <a:off x="3378070" y="5701191"/>
            <a:ext cx="10140000" cy="8006401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4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5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7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Google Shape;16;ge6e0ff8c86_1_135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9" name="Title Text"/>
          <p:cNvSpPr txBox="1"/>
          <p:nvPr>
            <p:ph type="title"/>
          </p:nvPr>
        </p:nvSpPr>
        <p:spPr>
          <a:xfrm>
            <a:off x="2049941" y="5210588"/>
            <a:ext cx="20293501" cy="3295201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882"/>
              </a:srgbClr>
            </a:outerShdw>
          </a:effectLst>
        </p:spPr>
        <p:txBody>
          <a:bodyPr>
            <a:normAutofit fontScale="100000" lnSpcReduction="0"/>
          </a:bodyPr>
          <a:lstStyle>
            <a:lvl1pPr algn="ctr">
              <a:defRPr sz="192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Google Shape;18;ge6e0ff8c86_1_135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1" name="Google Shape;19;ge6e0ff8c86_1_135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pic>
        <p:nvPicPr>
          <p:cNvPr id="32" name="Google Shape;20;ge6e0ff8c86_1_135" descr="Google Shape;20;ge6e0ff8c86_1_13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75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76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78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Title Text"/>
          <p:cNvSpPr txBox="1"/>
          <p:nvPr>
            <p:ph type="title"/>
          </p:nvPr>
        </p:nvSpPr>
        <p:spPr>
          <a:xfrm>
            <a:off x="4057648" y="1090818"/>
            <a:ext cx="19559101" cy="2617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80" name="Google Shape;95;ge6e0ff8c86_1_213"/>
          <p:cNvSpPr/>
          <p:nvPr>
            <p:ph type="pic" sz="quarter" idx="21"/>
          </p:nvPr>
        </p:nvSpPr>
        <p:spPr>
          <a:xfrm>
            <a:off x="4269218" y="3415227"/>
            <a:ext cx="6132001" cy="52992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81" name="Google Shape;96;ge6e0ff8c86_1_213"/>
          <p:cNvSpPr/>
          <p:nvPr>
            <p:ph type="pic" sz="quarter" idx="22"/>
          </p:nvPr>
        </p:nvSpPr>
        <p:spPr>
          <a:xfrm>
            <a:off x="10876847" y="3415227"/>
            <a:ext cx="6132001" cy="52992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82" name="Google Shape;97;ge6e0ff8c86_1_213"/>
          <p:cNvSpPr/>
          <p:nvPr>
            <p:ph type="pic" sz="quarter" idx="23"/>
          </p:nvPr>
        </p:nvSpPr>
        <p:spPr>
          <a:xfrm>
            <a:off x="17484478" y="3415227"/>
            <a:ext cx="6132001" cy="52992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90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91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93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Title Text"/>
          <p:cNvSpPr txBox="1"/>
          <p:nvPr>
            <p:ph type="title"/>
          </p:nvPr>
        </p:nvSpPr>
        <p:spPr>
          <a:xfrm>
            <a:off x="4057648" y="1893404"/>
            <a:ext cx="8000701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95" name="Google Shape;100;ge6e0ff8c86_1_218"/>
          <p:cNvSpPr/>
          <p:nvPr>
            <p:ph type="pic" sz="half" idx="21"/>
          </p:nvPr>
        </p:nvSpPr>
        <p:spPr>
          <a:xfrm>
            <a:off x="14224001" y="2360517"/>
            <a:ext cx="7449601" cy="89952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303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04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0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Title Text"/>
          <p:cNvSpPr txBox="1"/>
          <p:nvPr>
            <p:ph type="title"/>
          </p:nvPr>
        </p:nvSpPr>
        <p:spPr>
          <a:xfrm>
            <a:off x="831222" y="1985533"/>
            <a:ext cx="22721700" cy="5473501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algn="ctr">
              <a:defRPr sz="13900"/>
            </a:lvl1pPr>
          </a:lstStyle>
          <a:p>
            <a:pPr/>
            <a:r>
              <a:t>Title Text</a:t>
            </a:r>
          </a:p>
        </p:txBody>
      </p:sp>
      <p:sp>
        <p:nvSpPr>
          <p:cNvPr id="308" name="Body Level One…"/>
          <p:cNvSpPr txBox="1"/>
          <p:nvPr>
            <p:ph type="body" sz="quarter" idx="1"/>
          </p:nvPr>
        </p:nvSpPr>
        <p:spPr>
          <a:xfrm>
            <a:off x="831200" y="7557667"/>
            <a:ext cx="22721700" cy="21135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ctr">
              <a:lnSpc>
                <a:spcPct val="100000"/>
              </a:lnSpc>
              <a:defRPr sz="7500"/>
            </a:lvl1pPr>
            <a:lvl2pPr algn="ctr">
              <a:lnSpc>
                <a:spcPct val="100000"/>
              </a:lnSpc>
              <a:defRPr sz="7500"/>
            </a:lvl2pPr>
            <a:lvl3pPr algn="ctr">
              <a:lnSpc>
                <a:spcPct val="100000"/>
              </a:lnSpc>
              <a:defRPr sz="7500"/>
            </a:lvl3pPr>
            <a:lvl4pPr algn="ctr">
              <a:lnSpc>
                <a:spcPct val="100000"/>
              </a:lnSpc>
              <a:defRPr sz="7500"/>
            </a:lvl4pPr>
            <a:lvl5pPr algn="ctr">
              <a:lnSpc>
                <a:spcPct val="100000"/>
              </a:lnSpc>
              <a:defRPr sz="7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316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17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19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320" name="Google Shape;106;ge6e0ff8c86_1_227"/>
          <p:cNvSpPr/>
          <p:nvPr>
            <p:ph type="pic" sz="half" idx="21"/>
          </p:nvPr>
        </p:nvSpPr>
        <p:spPr>
          <a:xfrm>
            <a:off x="13169900" y="952500"/>
            <a:ext cx="9524701" cy="114681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21" name="Title Text"/>
          <p:cNvSpPr txBox="1"/>
          <p:nvPr>
            <p:ph type="title"/>
          </p:nvPr>
        </p:nvSpPr>
        <p:spPr>
          <a:xfrm>
            <a:off x="1651000" y="952500"/>
            <a:ext cx="10223101" cy="5549701"/>
          </a:xfrm>
          <a:prstGeom prst="rect">
            <a:avLst/>
          </a:prstGeom>
        </p:spPr>
        <p:txBody>
          <a:bodyPr lIns="50800" tIns="50800" rIns="50800" bIns="50800" anchor="b">
            <a:normAutofit fontScale="100000" lnSpcReduction="0"/>
          </a:bodyPr>
          <a:lstStyle>
            <a:lvl1pPr algn="ctr">
              <a:lnSpc>
                <a:spcPct val="100000"/>
              </a:lnSpc>
              <a:defRPr sz="8500"/>
            </a:lvl1pPr>
          </a:lstStyle>
          <a:p>
            <a:pPr/>
            <a:r>
              <a:t>Title Text</a:t>
            </a:r>
          </a:p>
        </p:txBody>
      </p:sp>
      <p:sp>
        <p:nvSpPr>
          <p:cNvPr id="322" name="Body Level One…"/>
          <p:cNvSpPr txBox="1"/>
          <p:nvPr>
            <p:ph type="body" sz="quarter" idx="1"/>
          </p:nvPr>
        </p:nvSpPr>
        <p:spPr>
          <a:xfrm>
            <a:off x="1651000" y="6692900"/>
            <a:ext cx="10223101" cy="5727900"/>
          </a:xfrm>
          <a:prstGeom prst="rect">
            <a:avLst/>
          </a:prstGeom>
        </p:spPr>
        <p:txBody>
          <a:bodyPr lIns="50800" tIns="50800" rIns="50800" bIns="50800">
            <a:normAutofit fontScale="100000" lnSpcReduction="0"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500"/>
            </a:lvl1pPr>
            <a:lvl2pPr algn="ctr">
              <a:lnSpc>
                <a:spcPct val="100000"/>
              </a:lnSpc>
              <a:spcBef>
                <a:spcPts val="0"/>
              </a:spcBef>
              <a:defRPr sz="4500"/>
            </a:lvl2pPr>
            <a:lvl3pPr algn="ctr">
              <a:lnSpc>
                <a:spcPct val="100000"/>
              </a:lnSpc>
              <a:spcBef>
                <a:spcPts val="0"/>
              </a:spcBef>
              <a:defRPr sz="4500"/>
            </a:lvl3pPr>
            <a:lvl4pPr algn="ctr">
              <a:lnSpc>
                <a:spcPct val="100000"/>
              </a:lnSpc>
              <a:spcBef>
                <a:spcPts val="0"/>
              </a:spcBef>
              <a:defRPr sz="4500"/>
            </a:lvl4pPr>
            <a:lvl5pPr algn="ctr">
              <a:lnSpc>
                <a:spcPct val="100000"/>
              </a:lnSpc>
              <a:spcBef>
                <a:spcPts val="0"/>
              </a:spcBef>
              <a:defRPr sz="4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89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30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31" name="Title Text"/>
          <p:cNvSpPr txBox="1"/>
          <p:nvPr>
            <p:ph type="title"/>
          </p:nvPr>
        </p:nvSpPr>
        <p:spPr>
          <a:xfrm>
            <a:off x="4057650" y="1893405"/>
            <a:ext cx="8134501" cy="2618102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32" name="Google Shape;120;g115aee77a57_0_363"/>
          <p:cNvSpPr/>
          <p:nvPr>
            <p:ph type="pic" sz="quarter" idx="21"/>
          </p:nvPr>
        </p:nvSpPr>
        <p:spPr>
          <a:xfrm>
            <a:off x="4269218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33" name="Google Shape;121;g115aee77a57_0_363"/>
          <p:cNvSpPr/>
          <p:nvPr>
            <p:ph type="pic" sz="quarter" idx="22"/>
          </p:nvPr>
        </p:nvSpPr>
        <p:spPr>
          <a:xfrm>
            <a:off x="10876847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34" name="Google Shape;122;g115aee77a57_0_363"/>
          <p:cNvSpPr/>
          <p:nvPr>
            <p:ph type="pic" sz="quarter" idx="23"/>
          </p:nvPr>
        </p:nvSpPr>
        <p:spPr>
          <a:xfrm>
            <a:off x="17484478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35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6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43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44" name="Title Text"/>
          <p:cNvSpPr txBox="1"/>
          <p:nvPr>
            <p:ph type="title"/>
          </p:nvPr>
        </p:nvSpPr>
        <p:spPr>
          <a:xfrm>
            <a:off x="4057650" y="1893404"/>
            <a:ext cx="8134501" cy="4005901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5" name="Google Shape;125;g115aee77a57_0_372"/>
          <p:cNvSpPr/>
          <p:nvPr>
            <p:ph type="pic" sz="half" idx="21"/>
          </p:nvPr>
        </p:nvSpPr>
        <p:spPr>
          <a:xfrm>
            <a:off x="12199924" y="2251075"/>
            <a:ext cx="10145701" cy="114648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46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5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54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55" name="Title Text"/>
          <p:cNvSpPr txBox="1"/>
          <p:nvPr>
            <p:ph type="title"/>
          </p:nvPr>
        </p:nvSpPr>
        <p:spPr>
          <a:xfrm>
            <a:off x="1676400" y="730250"/>
            <a:ext cx="21031200" cy="2651101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56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3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64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65" name="Title Text"/>
          <p:cNvSpPr txBox="1"/>
          <p:nvPr>
            <p:ph type="title"/>
          </p:nvPr>
        </p:nvSpPr>
        <p:spPr>
          <a:xfrm>
            <a:off x="4057650" y="1893404"/>
            <a:ext cx="8134501" cy="2499600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66" name="Google Shape;130;g115aee77a57_0_328"/>
          <p:cNvSpPr/>
          <p:nvPr>
            <p:ph type="pic" sz="quarter" idx="21"/>
          </p:nvPr>
        </p:nvSpPr>
        <p:spPr>
          <a:xfrm>
            <a:off x="12029440" y="4342789"/>
            <a:ext cx="4389001" cy="6188702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67" name="Google Shape;131;g115aee77a57_0_328"/>
          <p:cNvSpPr/>
          <p:nvPr>
            <p:ph type="pic" sz="quarter" idx="22"/>
          </p:nvPr>
        </p:nvSpPr>
        <p:spPr>
          <a:xfrm>
            <a:off x="16256000" y="4572000"/>
            <a:ext cx="4064100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68" name="Google Shape;132;g115aee77a57_0_328"/>
          <p:cNvSpPr/>
          <p:nvPr>
            <p:ph type="pic" sz="quarter" idx="23"/>
          </p:nvPr>
        </p:nvSpPr>
        <p:spPr>
          <a:xfrm>
            <a:off x="20320000" y="4572000"/>
            <a:ext cx="4064100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69" name="Google Shape;133;g115aee77a57_0_328"/>
          <p:cNvSpPr/>
          <p:nvPr>
            <p:ph type="pic" sz="quarter" idx="24"/>
          </p:nvPr>
        </p:nvSpPr>
        <p:spPr>
          <a:xfrm>
            <a:off x="8128000" y="4572000"/>
            <a:ext cx="4064100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70" name="Google Shape;134;g115aee77a57_0_328"/>
          <p:cNvSpPr/>
          <p:nvPr>
            <p:ph type="pic" sz="quarter" idx="25"/>
          </p:nvPr>
        </p:nvSpPr>
        <p:spPr>
          <a:xfrm>
            <a:off x="4057650" y="4572000"/>
            <a:ext cx="4064100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71" name="Google Shape;135;g115aee77a57_0_328"/>
          <p:cNvSpPr/>
          <p:nvPr>
            <p:ph type="pic" sz="quarter" idx="26"/>
          </p:nvPr>
        </p:nvSpPr>
        <p:spPr>
          <a:xfrm>
            <a:off x="-12700" y="4572000"/>
            <a:ext cx="4064100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72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80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81" name="Google Shape;137;gf3b1ccbec6_0_22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82" name="Title Text"/>
          <p:cNvSpPr txBox="1"/>
          <p:nvPr>
            <p:ph type="title"/>
          </p:nvPr>
        </p:nvSpPr>
        <p:spPr>
          <a:xfrm>
            <a:off x="2049941" y="5210588"/>
            <a:ext cx="20293202" cy="3294601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490"/>
              </a:srgbClr>
            </a:outerShdw>
          </a:effectLst>
        </p:spPr>
        <p:txBody>
          <a:bodyPr>
            <a:normAutofit fontScale="100000" lnSpcReduction="0"/>
          </a:bodyPr>
          <a:lstStyle>
            <a:lvl1pPr algn="ctr">
              <a:defRPr sz="19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83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7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91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92" name="Google Shape;140;g115aee77a57_0_336"/>
          <p:cNvSpPr/>
          <p:nvPr>
            <p:ph type="pic" idx="21"/>
          </p:nvPr>
        </p:nvSpPr>
        <p:spPr>
          <a:xfrm>
            <a:off x="2032000" y="0"/>
            <a:ext cx="22352101" cy="80466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93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22;ge6e0ff8c86_1_141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6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01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02" name="Title Text"/>
          <p:cNvSpPr txBox="1"/>
          <p:nvPr>
            <p:ph type="title"/>
          </p:nvPr>
        </p:nvSpPr>
        <p:spPr>
          <a:xfrm>
            <a:off x="4057650" y="1893404"/>
            <a:ext cx="8134501" cy="2499600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03" name="Google Shape;143;g115aee77a57_0_338"/>
          <p:cNvSpPr/>
          <p:nvPr>
            <p:ph type="pic" sz="quarter" idx="21"/>
          </p:nvPr>
        </p:nvSpPr>
        <p:spPr>
          <a:xfrm>
            <a:off x="5186786" y="8515350"/>
            <a:ext cx="1796701" cy="38718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4" name="Google Shape;144;g115aee77a57_0_338"/>
          <p:cNvSpPr/>
          <p:nvPr>
            <p:ph type="pic" sz="quarter" idx="22"/>
          </p:nvPr>
        </p:nvSpPr>
        <p:spPr>
          <a:xfrm>
            <a:off x="19821521" y="7372347"/>
            <a:ext cx="2360401" cy="50196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5" name="Google Shape;145;g115aee77a57_0_338"/>
          <p:cNvSpPr/>
          <p:nvPr>
            <p:ph type="pic" sz="half" idx="23"/>
          </p:nvPr>
        </p:nvSpPr>
        <p:spPr>
          <a:xfrm>
            <a:off x="10243980" y="4786310"/>
            <a:ext cx="10434901" cy="65724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6" name="Google Shape;146;g115aee77a57_0_338"/>
          <p:cNvSpPr/>
          <p:nvPr>
            <p:ph type="pic" sz="quarter" idx="24"/>
          </p:nvPr>
        </p:nvSpPr>
        <p:spPr>
          <a:xfrm>
            <a:off x="6784833" y="7697798"/>
            <a:ext cx="6040501" cy="45387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7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BJEC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15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16" name="Title Text"/>
          <p:cNvSpPr txBox="1"/>
          <p:nvPr>
            <p:ph type="title"/>
          </p:nvPr>
        </p:nvSpPr>
        <p:spPr>
          <a:xfrm>
            <a:off x="1676400" y="730250"/>
            <a:ext cx="21031200" cy="2651101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7" name="Body Level One…"/>
          <p:cNvSpPr txBox="1"/>
          <p:nvPr>
            <p:ph type="body" idx="1"/>
          </p:nvPr>
        </p:nvSpPr>
        <p:spPr>
          <a:xfrm>
            <a:off x="1676400" y="3651250"/>
            <a:ext cx="21031200" cy="8702700"/>
          </a:xfrm>
          <a:prstGeom prst="rect">
            <a:avLst/>
          </a:prstGeom>
        </p:spPr>
        <p:txBody>
          <a:bodyPr lIns="91399" tIns="91399" rIns="91399" bIns="91399">
            <a:normAutofit fontScale="100000" lnSpcReduction="0"/>
          </a:bodyPr>
          <a:lstStyle>
            <a:lvl1pPr marL="457200" indent="-457200">
              <a:lnSpc>
                <a:spcPct val="90000"/>
              </a:lnSpc>
              <a:spcBef>
                <a:spcPts val="2000"/>
              </a:spcBef>
              <a:buClr>
                <a:srgbClr val="000000"/>
              </a:buClr>
              <a:buSzPts val="56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990600" indent="-533400">
              <a:lnSpc>
                <a:spcPct val="90000"/>
              </a:lnSpc>
              <a:spcBef>
                <a:spcPts val="2000"/>
              </a:spcBef>
              <a:buClr>
                <a:srgbClr val="000000"/>
              </a:buClr>
              <a:buSzPts val="5600"/>
              <a:buFont typeface="Arial"/>
              <a:buChar char="•"/>
              <a:defRPr>
                <a:solidFill>
                  <a:srgbClr val="000000"/>
                </a:solidFill>
              </a:defRPr>
            </a:lvl2pPr>
            <a:lvl3pPr marL="1554479" indent="-640079">
              <a:lnSpc>
                <a:spcPct val="90000"/>
              </a:lnSpc>
              <a:spcBef>
                <a:spcPts val="2000"/>
              </a:spcBef>
              <a:buClr>
                <a:srgbClr val="000000"/>
              </a:buClr>
              <a:buSzPts val="56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2082800" indent="-711200">
              <a:lnSpc>
                <a:spcPct val="90000"/>
              </a:lnSpc>
              <a:spcBef>
                <a:spcPts val="2000"/>
              </a:spcBef>
              <a:buClr>
                <a:srgbClr val="000000"/>
              </a:buClr>
              <a:buSzPts val="5600"/>
              <a:buFont typeface="Arial"/>
              <a:buChar char="•"/>
              <a:defRPr>
                <a:solidFill>
                  <a:srgbClr val="000000"/>
                </a:solidFill>
              </a:defRPr>
            </a:lvl4pPr>
            <a:lvl5pPr marL="2540000" indent="-711200">
              <a:lnSpc>
                <a:spcPct val="90000"/>
              </a:lnSpc>
              <a:spcBef>
                <a:spcPts val="2000"/>
              </a:spcBef>
              <a:buClr>
                <a:srgbClr val="000000"/>
              </a:buClr>
              <a:buSzPts val="5600"/>
              <a:buFont typeface="Arial"/>
              <a:buChar char="•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8" name="Slide Number"/>
          <p:cNvSpPr txBox="1"/>
          <p:nvPr>
            <p:ph type="sldNum" sz="quarter" idx="2"/>
          </p:nvPr>
        </p:nvSpPr>
        <p:spPr>
          <a:xfrm>
            <a:off x="22173069" y="12802250"/>
            <a:ext cx="534532" cy="551101"/>
          </a:xfrm>
          <a:prstGeom prst="rect">
            <a:avLst/>
          </a:prstGeom>
        </p:spPr>
        <p:txBody>
          <a:bodyPr/>
          <a:lstStyle>
            <a:lvl1pPr algn="r">
              <a:defRPr b="0" sz="2400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1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26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27" name="Title Text"/>
          <p:cNvSpPr txBox="1"/>
          <p:nvPr>
            <p:ph type="title"/>
          </p:nvPr>
        </p:nvSpPr>
        <p:spPr>
          <a:xfrm>
            <a:off x="4057650" y="1893404"/>
            <a:ext cx="8134501" cy="4240201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28" name="Google Shape;153;g115aee77a57_0_350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29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51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155;g115aee77a57_0_353"/>
          <p:cNvSpPr/>
          <p:nvPr>
            <p:ph type="pic" sz="half" idx="21"/>
          </p:nvPr>
        </p:nvSpPr>
        <p:spPr>
          <a:xfrm>
            <a:off x="0" y="0"/>
            <a:ext cx="12192000" cy="68835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37" name="Google Shape;156;g115aee77a57_0_353"/>
          <p:cNvSpPr/>
          <p:nvPr>
            <p:ph type="pic" sz="half" idx="22"/>
          </p:nvPr>
        </p:nvSpPr>
        <p:spPr>
          <a:xfrm>
            <a:off x="12192000" y="0"/>
            <a:ext cx="12192000" cy="6883500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38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01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46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47" name="Google Shape;158;g115aee77a57_0_356"/>
          <p:cNvSpPr/>
          <p:nvPr>
            <p:ph type="pic" sz="quarter" idx="21"/>
          </p:nvPr>
        </p:nvSpPr>
        <p:spPr>
          <a:xfrm>
            <a:off x="9864704" y="4529418"/>
            <a:ext cx="4654501" cy="46572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48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6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56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57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5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65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66" name="Title Text"/>
          <p:cNvSpPr txBox="1"/>
          <p:nvPr>
            <p:ph type="title"/>
          </p:nvPr>
        </p:nvSpPr>
        <p:spPr>
          <a:xfrm>
            <a:off x="4057650" y="1893404"/>
            <a:ext cx="10166401" cy="2499600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67" name="Google Shape;162;g115aee77a57_0_359"/>
          <p:cNvSpPr/>
          <p:nvPr>
            <p:ph type="pic" sz="half" idx="21"/>
          </p:nvPr>
        </p:nvSpPr>
        <p:spPr>
          <a:xfrm>
            <a:off x="16256000" y="0"/>
            <a:ext cx="8127901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68" name="Google Shape;163;g115aee77a57_0_359"/>
          <p:cNvSpPr/>
          <p:nvPr>
            <p:ph type="pic" sz="quarter" idx="22"/>
          </p:nvPr>
        </p:nvSpPr>
        <p:spPr>
          <a:xfrm>
            <a:off x="16256000" y="6434180"/>
            <a:ext cx="3123901" cy="31239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69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7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77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78" name="Google Shape;165;g115aee77a57_0_368"/>
          <p:cNvSpPr/>
          <p:nvPr>
            <p:ph type="pic" sz="quarter" idx="21"/>
          </p:nvPr>
        </p:nvSpPr>
        <p:spPr>
          <a:xfrm>
            <a:off x="988434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79" name="Google Shape;166;g115aee77a57_0_368"/>
          <p:cNvSpPr/>
          <p:nvPr>
            <p:ph type="pic" sz="quarter" idx="22"/>
          </p:nvPr>
        </p:nvSpPr>
        <p:spPr>
          <a:xfrm>
            <a:off x="7549946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80" name="Google Shape;167;g115aee77a57_0_368"/>
          <p:cNvSpPr/>
          <p:nvPr>
            <p:ph type="pic" sz="quarter" idx="23"/>
          </p:nvPr>
        </p:nvSpPr>
        <p:spPr>
          <a:xfrm>
            <a:off x="14111458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81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2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89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90" name="Google Shape;169;g115aee77a57_0_375"/>
          <p:cNvSpPr/>
          <p:nvPr>
            <p:ph type="pic" idx="21"/>
          </p:nvPr>
        </p:nvSpPr>
        <p:spPr>
          <a:xfrm>
            <a:off x="2032000" y="0"/>
            <a:ext cx="22352101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91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116;g115aee77a57_0_320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99" name="Google Shape;117;g115aee77a57_0_32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00" name="Title Text"/>
          <p:cNvSpPr txBox="1"/>
          <p:nvPr>
            <p:ph type="title"/>
          </p:nvPr>
        </p:nvSpPr>
        <p:spPr>
          <a:xfrm>
            <a:off x="10134600" y="1893404"/>
            <a:ext cx="12228301" cy="2499600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01" name="Google Shape;172;g115aee77a57_0_377"/>
          <p:cNvSpPr/>
          <p:nvPr>
            <p:ph type="pic" sz="half" idx="21"/>
          </p:nvPr>
        </p:nvSpPr>
        <p:spPr>
          <a:xfrm>
            <a:off x="2038350" y="0"/>
            <a:ext cx="6096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02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48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9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1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176;ge9968afe30_18_0"/>
          <p:cNvSpPr/>
          <p:nvPr/>
        </p:nvSpPr>
        <p:spPr>
          <a:xfrm>
            <a:off x="0" y="12582939"/>
            <a:ext cx="2007706" cy="1133059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10" name="Google Shape;177;ge9968afe30_18_0"/>
          <p:cNvSpPr/>
          <p:nvPr/>
        </p:nvSpPr>
        <p:spPr>
          <a:xfrm>
            <a:off x="630733" y="6778487"/>
            <a:ext cx="804205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11" name="Google Shape;178;ge9968afe30_18_0"/>
          <p:cNvSpPr/>
          <p:nvPr/>
        </p:nvSpPr>
        <p:spPr>
          <a:xfrm>
            <a:off x="630733" y="6937513"/>
            <a:ext cx="402103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12" name="Slide Number"/>
          <p:cNvSpPr txBox="1"/>
          <p:nvPr>
            <p:ph type="sldNum" sz="quarter" idx="2"/>
          </p:nvPr>
        </p:nvSpPr>
        <p:spPr>
          <a:xfrm>
            <a:off x="793091" y="12905530"/>
            <a:ext cx="421522" cy="424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13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176;ge9968afe30_18_0"/>
          <p:cNvSpPr/>
          <p:nvPr/>
        </p:nvSpPr>
        <p:spPr>
          <a:xfrm>
            <a:off x="0" y="12582939"/>
            <a:ext cx="2007706" cy="1133059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21" name="Google Shape;177;ge9968afe30_18_0"/>
          <p:cNvSpPr/>
          <p:nvPr/>
        </p:nvSpPr>
        <p:spPr>
          <a:xfrm>
            <a:off x="630733" y="6778487"/>
            <a:ext cx="804205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22" name="Google Shape;178;ge9968afe30_18_0"/>
          <p:cNvSpPr/>
          <p:nvPr/>
        </p:nvSpPr>
        <p:spPr>
          <a:xfrm>
            <a:off x="630733" y="6937513"/>
            <a:ext cx="402103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23" name="Slide Number"/>
          <p:cNvSpPr txBox="1"/>
          <p:nvPr>
            <p:ph type="sldNum" sz="quarter" idx="2"/>
          </p:nvPr>
        </p:nvSpPr>
        <p:spPr>
          <a:xfrm>
            <a:off x="793091" y="12905530"/>
            <a:ext cx="421522" cy="424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24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25" name="Google Shape;183;ge9968afe30_18_9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26" name="Title Text"/>
          <p:cNvSpPr txBox="1"/>
          <p:nvPr>
            <p:ph type="title"/>
          </p:nvPr>
        </p:nvSpPr>
        <p:spPr>
          <a:xfrm>
            <a:off x="2049941" y="5210588"/>
            <a:ext cx="20293225" cy="3294823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490"/>
              </a:srgbClr>
            </a:outerShdw>
          </a:effectLst>
        </p:spPr>
        <p:txBody>
          <a:bodyPr>
            <a:normAutofit fontScale="100000" lnSpcReduction="0"/>
          </a:bodyPr>
          <a:lstStyle>
            <a:lvl1pPr algn="ctr">
              <a:defRPr sz="19200"/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176;ge9968afe30_18_0"/>
          <p:cNvSpPr/>
          <p:nvPr/>
        </p:nvSpPr>
        <p:spPr>
          <a:xfrm>
            <a:off x="0" y="12582939"/>
            <a:ext cx="2007706" cy="1133059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34" name="Google Shape;177;ge9968afe30_18_0"/>
          <p:cNvSpPr/>
          <p:nvPr/>
        </p:nvSpPr>
        <p:spPr>
          <a:xfrm>
            <a:off x="630733" y="6778487"/>
            <a:ext cx="804205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35" name="Google Shape;178;ge9968afe30_18_0"/>
          <p:cNvSpPr/>
          <p:nvPr/>
        </p:nvSpPr>
        <p:spPr>
          <a:xfrm>
            <a:off x="630733" y="6937513"/>
            <a:ext cx="402103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36" name="Slide Number"/>
          <p:cNvSpPr txBox="1"/>
          <p:nvPr>
            <p:ph type="sldNum" sz="quarter" idx="2"/>
          </p:nvPr>
        </p:nvSpPr>
        <p:spPr>
          <a:xfrm>
            <a:off x="793091" y="12905530"/>
            <a:ext cx="421522" cy="424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37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38" name="Title Text"/>
          <p:cNvSpPr txBox="1"/>
          <p:nvPr>
            <p:ph type="title"/>
          </p:nvPr>
        </p:nvSpPr>
        <p:spPr>
          <a:xfrm>
            <a:off x="10134600" y="1893404"/>
            <a:ext cx="12228443" cy="249969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39" name="Google Shape;187;ge9968afe30_18_12"/>
          <p:cNvSpPr/>
          <p:nvPr>
            <p:ph type="pic" sz="half" idx="21"/>
          </p:nvPr>
        </p:nvSpPr>
        <p:spPr>
          <a:xfrm>
            <a:off x="2038350" y="0"/>
            <a:ext cx="6096002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176;ge9968afe30_18_0"/>
          <p:cNvSpPr/>
          <p:nvPr/>
        </p:nvSpPr>
        <p:spPr>
          <a:xfrm>
            <a:off x="0" y="12582939"/>
            <a:ext cx="2007706" cy="1133059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47" name="Google Shape;177;ge9968afe30_18_0"/>
          <p:cNvSpPr/>
          <p:nvPr/>
        </p:nvSpPr>
        <p:spPr>
          <a:xfrm>
            <a:off x="630733" y="6778487"/>
            <a:ext cx="804205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48" name="Google Shape;178;ge9968afe30_18_0"/>
          <p:cNvSpPr/>
          <p:nvPr/>
        </p:nvSpPr>
        <p:spPr>
          <a:xfrm>
            <a:off x="630733" y="6937513"/>
            <a:ext cx="402103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49" name="Slide Number"/>
          <p:cNvSpPr txBox="1"/>
          <p:nvPr>
            <p:ph type="sldNum" sz="quarter" idx="2"/>
          </p:nvPr>
        </p:nvSpPr>
        <p:spPr>
          <a:xfrm>
            <a:off x="793091" y="12905530"/>
            <a:ext cx="421522" cy="424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50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51" name="Title Text"/>
          <p:cNvSpPr txBox="1"/>
          <p:nvPr>
            <p:ph type="title"/>
          </p:nvPr>
        </p:nvSpPr>
        <p:spPr>
          <a:xfrm>
            <a:off x="14218840" y="1893404"/>
            <a:ext cx="8133161" cy="249969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52" name="Google Shape;190;ge9968afe30_18_15"/>
          <p:cNvSpPr/>
          <p:nvPr>
            <p:ph type="pic" idx="21"/>
          </p:nvPr>
        </p:nvSpPr>
        <p:spPr>
          <a:xfrm>
            <a:off x="2032000" y="0"/>
            <a:ext cx="10160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176;ge9968afe30_18_0"/>
          <p:cNvSpPr/>
          <p:nvPr/>
        </p:nvSpPr>
        <p:spPr>
          <a:xfrm>
            <a:off x="0" y="12582939"/>
            <a:ext cx="2007706" cy="1133059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60" name="Google Shape;177;ge9968afe30_18_0"/>
          <p:cNvSpPr/>
          <p:nvPr/>
        </p:nvSpPr>
        <p:spPr>
          <a:xfrm>
            <a:off x="630733" y="6778487"/>
            <a:ext cx="804205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1" name="Google Shape;178;ge9968afe30_18_0"/>
          <p:cNvSpPr/>
          <p:nvPr/>
        </p:nvSpPr>
        <p:spPr>
          <a:xfrm>
            <a:off x="630733" y="6937513"/>
            <a:ext cx="402103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62" name="Slide Number"/>
          <p:cNvSpPr txBox="1"/>
          <p:nvPr>
            <p:ph type="sldNum" sz="quarter" idx="2"/>
          </p:nvPr>
        </p:nvSpPr>
        <p:spPr>
          <a:xfrm>
            <a:off x="793091" y="12905530"/>
            <a:ext cx="421522" cy="424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63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64" name="Title Text"/>
          <p:cNvSpPr txBox="1"/>
          <p:nvPr>
            <p:ph type="title"/>
          </p:nvPr>
        </p:nvSpPr>
        <p:spPr>
          <a:xfrm>
            <a:off x="4057648" y="1893404"/>
            <a:ext cx="18305395" cy="249969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65" name="Google Shape;193;ge9968afe30_18_18"/>
          <p:cNvSpPr/>
          <p:nvPr>
            <p:ph type="pic" sz="half" idx="21"/>
          </p:nvPr>
        </p:nvSpPr>
        <p:spPr>
          <a:xfrm>
            <a:off x="2032000" y="9144000"/>
            <a:ext cx="22352002" cy="4572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176;ge9968afe30_18_0"/>
          <p:cNvSpPr/>
          <p:nvPr/>
        </p:nvSpPr>
        <p:spPr>
          <a:xfrm>
            <a:off x="0" y="12582939"/>
            <a:ext cx="2007706" cy="1133059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73" name="Google Shape;177;ge9968afe30_18_0"/>
          <p:cNvSpPr/>
          <p:nvPr/>
        </p:nvSpPr>
        <p:spPr>
          <a:xfrm>
            <a:off x="630733" y="6778487"/>
            <a:ext cx="804205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74" name="Google Shape;178;ge9968afe30_18_0"/>
          <p:cNvSpPr/>
          <p:nvPr/>
        </p:nvSpPr>
        <p:spPr>
          <a:xfrm>
            <a:off x="630733" y="6937513"/>
            <a:ext cx="402103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75" name="Slide Number"/>
          <p:cNvSpPr txBox="1"/>
          <p:nvPr>
            <p:ph type="sldNum" sz="quarter" idx="2"/>
          </p:nvPr>
        </p:nvSpPr>
        <p:spPr>
          <a:xfrm>
            <a:off x="793091" y="12905530"/>
            <a:ext cx="421522" cy="424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76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77" name="Title Text"/>
          <p:cNvSpPr txBox="1"/>
          <p:nvPr>
            <p:ph type="title"/>
          </p:nvPr>
        </p:nvSpPr>
        <p:spPr>
          <a:xfrm>
            <a:off x="4057650" y="1893404"/>
            <a:ext cx="10166353" cy="249969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176;ge9968afe30_18_0"/>
          <p:cNvSpPr/>
          <p:nvPr/>
        </p:nvSpPr>
        <p:spPr>
          <a:xfrm>
            <a:off x="0" y="12582939"/>
            <a:ext cx="2007706" cy="1133059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85" name="Google Shape;177;ge9968afe30_18_0"/>
          <p:cNvSpPr/>
          <p:nvPr/>
        </p:nvSpPr>
        <p:spPr>
          <a:xfrm>
            <a:off x="630733" y="6778487"/>
            <a:ext cx="804205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86" name="Google Shape;178;ge9968afe30_18_0"/>
          <p:cNvSpPr/>
          <p:nvPr/>
        </p:nvSpPr>
        <p:spPr>
          <a:xfrm>
            <a:off x="630733" y="6937513"/>
            <a:ext cx="402103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87" name="Slide Number"/>
          <p:cNvSpPr txBox="1"/>
          <p:nvPr>
            <p:ph type="sldNum" sz="quarter" idx="2"/>
          </p:nvPr>
        </p:nvSpPr>
        <p:spPr>
          <a:xfrm>
            <a:off x="793091" y="12905530"/>
            <a:ext cx="421522" cy="424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88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89" name="Title Text"/>
          <p:cNvSpPr txBox="1"/>
          <p:nvPr>
            <p:ph type="title"/>
          </p:nvPr>
        </p:nvSpPr>
        <p:spPr>
          <a:xfrm>
            <a:off x="4057648" y="1893404"/>
            <a:ext cx="10610851" cy="294529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176;ge9968afe30_18_0"/>
          <p:cNvSpPr/>
          <p:nvPr/>
        </p:nvSpPr>
        <p:spPr>
          <a:xfrm>
            <a:off x="0" y="12582939"/>
            <a:ext cx="2007706" cy="1133059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97" name="Google Shape;177;ge9968afe30_18_0"/>
          <p:cNvSpPr/>
          <p:nvPr/>
        </p:nvSpPr>
        <p:spPr>
          <a:xfrm>
            <a:off x="630733" y="6778487"/>
            <a:ext cx="804205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98" name="Google Shape;178;ge9968afe30_18_0"/>
          <p:cNvSpPr/>
          <p:nvPr/>
        </p:nvSpPr>
        <p:spPr>
          <a:xfrm>
            <a:off x="630733" y="6937513"/>
            <a:ext cx="402103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99" name="Slide Number"/>
          <p:cNvSpPr txBox="1"/>
          <p:nvPr>
            <p:ph type="sldNum" sz="quarter" idx="2"/>
          </p:nvPr>
        </p:nvSpPr>
        <p:spPr>
          <a:xfrm>
            <a:off x="793091" y="12905530"/>
            <a:ext cx="421522" cy="424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600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601" name="Title Text"/>
          <p:cNvSpPr txBox="1"/>
          <p:nvPr>
            <p:ph type="title"/>
          </p:nvPr>
        </p:nvSpPr>
        <p:spPr>
          <a:xfrm>
            <a:off x="8298088" y="2769704"/>
            <a:ext cx="7787824" cy="249969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ctr"/>
          </a:lstStyle>
          <a:p>
            <a:pPr/>
            <a:r>
              <a:t>Title Text</a:t>
            </a:r>
          </a:p>
        </p:txBody>
      </p:sp>
      <p:sp>
        <p:nvSpPr>
          <p:cNvPr id="602" name="Google Shape;200;ge9968afe30_18_25"/>
          <p:cNvSpPr/>
          <p:nvPr>
            <p:ph type="pic" sz="quarter" idx="21"/>
          </p:nvPr>
        </p:nvSpPr>
        <p:spPr>
          <a:xfrm>
            <a:off x="3428998" y="1565823"/>
            <a:ext cx="4057651" cy="490744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03" name="Google Shape;201;ge9968afe30_18_25"/>
          <p:cNvSpPr/>
          <p:nvPr>
            <p:ph type="pic" sz="quarter" idx="22"/>
          </p:nvPr>
        </p:nvSpPr>
        <p:spPr>
          <a:xfrm>
            <a:off x="16897351" y="1565821"/>
            <a:ext cx="4057651" cy="490744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04" name="Google Shape;202;ge9968afe30_18_25"/>
          <p:cNvSpPr/>
          <p:nvPr>
            <p:ph type="pic" sz="quarter" idx="23"/>
          </p:nvPr>
        </p:nvSpPr>
        <p:spPr>
          <a:xfrm>
            <a:off x="3428998" y="7484023"/>
            <a:ext cx="4057651" cy="490744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05" name="Google Shape;203;ge9968afe30_18_25"/>
          <p:cNvSpPr/>
          <p:nvPr>
            <p:ph type="pic" sz="quarter" idx="24"/>
          </p:nvPr>
        </p:nvSpPr>
        <p:spPr>
          <a:xfrm>
            <a:off x="16897351" y="7484023"/>
            <a:ext cx="4057651" cy="490744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176;ge9968afe30_18_0"/>
          <p:cNvSpPr/>
          <p:nvPr/>
        </p:nvSpPr>
        <p:spPr>
          <a:xfrm>
            <a:off x="0" y="12582939"/>
            <a:ext cx="2007706" cy="1133059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613" name="Google Shape;177;ge9968afe30_18_0"/>
          <p:cNvSpPr/>
          <p:nvPr/>
        </p:nvSpPr>
        <p:spPr>
          <a:xfrm>
            <a:off x="630733" y="6778487"/>
            <a:ext cx="804205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14" name="Google Shape;178;ge9968afe30_18_0"/>
          <p:cNvSpPr/>
          <p:nvPr/>
        </p:nvSpPr>
        <p:spPr>
          <a:xfrm>
            <a:off x="630733" y="6937513"/>
            <a:ext cx="402103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15" name="Slide Number"/>
          <p:cNvSpPr txBox="1"/>
          <p:nvPr>
            <p:ph type="sldNum" sz="quarter" idx="2"/>
          </p:nvPr>
        </p:nvSpPr>
        <p:spPr>
          <a:xfrm>
            <a:off x="793091" y="12905530"/>
            <a:ext cx="421522" cy="424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616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617" name="Title Text"/>
          <p:cNvSpPr txBox="1"/>
          <p:nvPr>
            <p:ph type="title"/>
          </p:nvPr>
        </p:nvSpPr>
        <p:spPr>
          <a:xfrm>
            <a:off x="4057648" y="1893404"/>
            <a:ext cx="18305395" cy="249969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18" name="Google Shape;206;ge9968afe30_18_31"/>
          <p:cNvSpPr/>
          <p:nvPr>
            <p:ph type="pic" sz="quarter" idx="21"/>
          </p:nvPr>
        </p:nvSpPr>
        <p:spPr>
          <a:xfrm>
            <a:off x="4057648" y="5561152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19" name="Google Shape;207;ge9968afe30_18_31"/>
          <p:cNvSpPr/>
          <p:nvPr>
            <p:ph type="pic" sz="quarter" idx="22"/>
          </p:nvPr>
        </p:nvSpPr>
        <p:spPr>
          <a:xfrm>
            <a:off x="12324264" y="5561152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20" name="Google Shape;208;ge9968afe30_18_31"/>
          <p:cNvSpPr/>
          <p:nvPr>
            <p:ph type="pic" sz="quarter" idx="23"/>
          </p:nvPr>
        </p:nvSpPr>
        <p:spPr>
          <a:xfrm>
            <a:off x="16457572" y="5561152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21" name="Google Shape;209;ge9968afe30_18_31"/>
          <p:cNvSpPr/>
          <p:nvPr>
            <p:ph type="pic" sz="quarter" idx="24"/>
          </p:nvPr>
        </p:nvSpPr>
        <p:spPr>
          <a:xfrm>
            <a:off x="20590881" y="5561152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22" name="Google Shape;210;ge9968afe30_18_31"/>
          <p:cNvSpPr/>
          <p:nvPr>
            <p:ph type="pic" sz="quarter" idx="25"/>
          </p:nvPr>
        </p:nvSpPr>
        <p:spPr>
          <a:xfrm>
            <a:off x="4057648" y="9684000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23" name="Google Shape;211;ge9968afe30_18_31"/>
          <p:cNvSpPr/>
          <p:nvPr>
            <p:ph type="pic" sz="quarter" idx="26"/>
          </p:nvPr>
        </p:nvSpPr>
        <p:spPr>
          <a:xfrm>
            <a:off x="8190955" y="9684000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24" name="Google Shape;212;ge9968afe30_18_31"/>
          <p:cNvSpPr/>
          <p:nvPr>
            <p:ph type="pic" sz="quarter" idx="27"/>
          </p:nvPr>
        </p:nvSpPr>
        <p:spPr>
          <a:xfrm>
            <a:off x="12324264" y="9684000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25" name="Google Shape;213;ge9968afe30_18_31"/>
          <p:cNvSpPr/>
          <p:nvPr>
            <p:ph type="pic" sz="quarter" idx="28"/>
          </p:nvPr>
        </p:nvSpPr>
        <p:spPr>
          <a:xfrm>
            <a:off x="16457572" y="9684000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26" name="Google Shape;214;ge9968afe30_18_31"/>
          <p:cNvSpPr/>
          <p:nvPr>
            <p:ph type="pic" sz="quarter" idx="29"/>
          </p:nvPr>
        </p:nvSpPr>
        <p:spPr>
          <a:xfrm>
            <a:off x="20590881" y="9684000"/>
            <a:ext cx="4032001" cy="4032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27" name="Google Shape;215;ge9968afe30_18_31"/>
          <p:cNvSpPr/>
          <p:nvPr>
            <p:ph type="pic" sz="quarter" idx="30"/>
          </p:nvPr>
        </p:nvSpPr>
        <p:spPr>
          <a:xfrm>
            <a:off x="8190955" y="5561152"/>
            <a:ext cx="4031999" cy="4032001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490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176;ge9968afe30_18_0"/>
          <p:cNvSpPr/>
          <p:nvPr/>
        </p:nvSpPr>
        <p:spPr>
          <a:xfrm>
            <a:off x="0" y="12582939"/>
            <a:ext cx="2007706" cy="1133059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635" name="Google Shape;177;ge9968afe30_18_0"/>
          <p:cNvSpPr/>
          <p:nvPr/>
        </p:nvSpPr>
        <p:spPr>
          <a:xfrm>
            <a:off x="630733" y="6778487"/>
            <a:ext cx="804205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6" name="Google Shape;178;ge9968afe30_18_0"/>
          <p:cNvSpPr/>
          <p:nvPr/>
        </p:nvSpPr>
        <p:spPr>
          <a:xfrm>
            <a:off x="630733" y="6937513"/>
            <a:ext cx="402103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37" name="Slide Number"/>
          <p:cNvSpPr txBox="1"/>
          <p:nvPr>
            <p:ph type="sldNum" sz="quarter" idx="2"/>
          </p:nvPr>
        </p:nvSpPr>
        <p:spPr>
          <a:xfrm>
            <a:off x="793091" y="12905530"/>
            <a:ext cx="421522" cy="424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638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639" name="Title Text"/>
          <p:cNvSpPr txBox="1"/>
          <p:nvPr>
            <p:ph type="title"/>
          </p:nvPr>
        </p:nvSpPr>
        <p:spPr>
          <a:xfrm>
            <a:off x="4057650" y="1893404"/>
            <a:ext cx="8114032" cy="249969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40" name="Google Shape;218;ge9968afe30_18_43"/>
          <p:cNvSpPr/>
          <p:nvPr>
            <p:ph type="pic" sz="half" idx="21"/>
          </p:nvPr>
        </p:nvSpPr>
        <p:spPr>
          <a:xfrm>
            <a:off x="12171681" y="1137919"/>
            <a:ext cx="12212319" cy="8006082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490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41" name="Google Shape;219;ge9968afe30_18_43"/>
          <p:cNvSpPr/>
          <p:nvPr>
            <p:ph type="pic" sz="quarter" idx="22"/>
          </p:nvPr>
        </p:nvSpPr>
        <p:spPr>
          <a:xfrm>
            <a:off x="6116320" y="9144000"/>
            <a:ext cx="10139681" cy="4572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9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0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62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rgbClr val="212121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4" name="Body Level One…"/>
          <p:cNvSpPr txBox="1"/>
          <p:nvPr>
            <p:ph type="body" sz="half" idx="1"/>
          </p:nvPr>
        </p:nvSpPr>
        <p:spPr>
          <a:xfrm>
            <a:off x="4057648" y="5029200"/>
            <a:ext cx="18305700" cy="68583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89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49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50" name="Title Text"/>
          <p:cNvSpPr txBox="1"/>
          <p:nvPr>
            <p:ph type="title"/>
          </p:nvPr>
        </p:nvSpPr>
        <p:spPr>
          <a:xfrm>
            <a:off x="4057650" y="1893405"/>
            <a:ext cx="8134501" cy="2618102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51" name="Google Shape;230;g1a0e4c144d4_0_93"/>
          <p:cNvSpPr/>
          <p:nvPr>
            <p:ph type="pic" sz="quarter" idx="21"/>
          </p:nvPr>
        </p:nvSpPr>
        <p:spPr>
          <a:xfrm>
            <a:off x="4269218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52" name="Google Shape;231;g1a0e4c144d4_0_93"/>
          <p:cNvSpPr/>
          <p:nvPr>
            <p:ph type="pic" sz="quarter" idx="22"/>
          </p:nvPr>
        </p:nvSpPr>
        <p:spPr>
          <a:xfrm>
            <a:off x="10876847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53" name="Google Shape;232;g1a0e4c144d4_0_93"/>
          <p:cNvSpPr/>
          <p:nvPr>
            <p:ph type="pic" sz="quarter" idx="23"/>
          </p:nvPr>
        </p:nvSpPr>
        <p:spPr>
          <a:xfrm>
            <a:off x="17484478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54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6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62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63" name="Title Text"/>
          <p:cNvSpPr txBox="1"/>
          <p:nvPr>
            <p:ph type="title"/>
          </p:nvPr>
        </p:nvSpPr>
        <p:spPr>
          <a:xfrm>
            <a:off x="4057650" y="1893404"/>
            <a:ext cx="8134501" cy="4005901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64" name="Google Shape;235;g1a0e4c144d4_0_98"/>
          <p:cNvSpPr/>
          <p:nvPr>
            <p:ph type="pic" sz="half" idx="21"/>
          </p:nvPr>
        </p:nvSpPr>
        <p:spPr>
          <a:xfrm>
            <a:off x="12199924" y="2251075"/>
            <a:ext cx="10145701" cy="114648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65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5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73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74" name="Title Text"/>
          <p:cNvSpPr txBox="1"/>
          <p:nvPr>
            <p:ph type="title"/>
          </p:nvPr>
        </p:nvSpPr>
        <p:spPr>
          <a:xfrm>
            <a:off x="1676400" y="730250"/>
            <a:ext cx="21031200" cy="2651101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75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3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83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84" name="Title Text"/>
          <p:cNvSpPr txBox="1"/>
          <p:nvPr>
            <p:ph type="title"/>
          </p:nvPr>
        </p:nvSpPr>
        <p:spPr>
          <a:xfrm>
            <a:off x="4057650" y="1893404"/>
            <a:ext cx="8134501" cy="2499600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85" name="Google Shape;240;g1a0e4c144d4_0_103"/>
          <p:cNvSpPr/>
          <p:nvPr>
            <p:ph type="pic" sz="quarter" idx="21"/>
          </p:nvPr>
        </p:nvSpPr>
        <p:spPr>
          <a:xfrm>
            <a:off x="12029440" y="4342789"/>
            <a:ext cx="4389001" cy="6188702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6270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86" name="Google Shape;241;g1a0e4c144d4_0_103"/>
          <p:cNvSpPr/>
          <p:nvPr>
            <p:ph type="pic" sz="quarter" idx="22"/>
          </p:nvPr>
        </p:nvSpPr>
        <p:spPr>
          <a:xfrm>
            <a:off x="16256000" y="4572000"/>
            <a:ext cx="4064100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87" name="Google Shape;242;g1a0e4c144d4_0_103"/>
          <p:cNvSpPr/>
          <p:nvPr>
            <p:ph type="pic" sz="quarter" idx="23"/>
          </p:nvPr>
        </p:nvSpPr>
        <p:spPr>
          <a:xfrm>
            <a:off x="20320000" y="4572000"/>
            <a:ext cx="4064100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88" name="Google Shape;243;g1a0e4c144d4_0_103"/>
          <p:cNvSpPr/>
          <p:nvPr>
            <p:ph type="pic" sz="quarter" idx="24"/>
          </p:nvPr>
        </p:nvSpPr>
        <p:spPr>
          <a:xfrm>
            <a:off x="8128000" y="4572000"/>
            <a:ext cx="4064100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89" name="Google Shape;244;g1a0e4c144d4_0_103"/>
          <p:cNvSpPr/>
          <p:nvPr>
            <p:ph type="pic" sz="quarter" idx="25"/>
          </p:nvPr>
        </p:nvSpPr>
        <p:spPr>
          <a:xfrm>
            <a:off x="4057650" y="4572000"/>
            <a:ext cx="4064100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90" name="Google Shape;245;g1a0e4c144d4_0_103"/>
          <p:cNvSpPr/>
          <p:nvPr>
            <p:ph type="pic" sz="quarter" idx="26"/>
          </p:nvPr>
        </p:nvSpPr>
        <p:spPr>
          <a:xfrm>
            <a:off x="-12700" y="4572000"/>
            <a:ext cx="4064100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91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699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00" name="Google Shape;247;g1a0e4c144d4_0_111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01" name="Title Text"/>
          <p:cNvSpPr txBox="1"/>
          <p:nvPr>
            <p:ph type="title"/>
          </p:nvPr>
        </p:nvSpPr>
        <p:spPr>
          <a:xfrm>
            <a:off x="2049941" y="5210588"/>
            <a:ext cx="20293202" cy="3294601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880"/>
              </a:srgbClr>
            </a:outerShdw>
          </a:effectLst>
        </p:spPr>
        <p:txBody>
          <a:bodyPr>
            <a:normAutofit fontScale="100000" lnSpcReduction="0"/>
          </a:bodyPr>
          <a:lstStyle>
            <a:lvl1pPr algn="ctr">
              <a:defRPr sz="19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02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7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10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11" name="Google Shape;250;g1a0e4c144d4_0_114"/>
          <p:cNvSpPr/>
          <p:nvPr>
            <p:ph type="pic" idx="21"/>
          </p:nvPr>
        </p:nvSpPr>
        <p:spPr>
          <a:xfrm>
            <a:off x="2032000" y="0"/>
            <a:ext cx="22352101" cy="80466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12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6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20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21" name="Title Text"/>
          <p:cNvSpPr txBox="1"/>
          <p:nvPr>
            <p:ph type="title"/>
          </p:nvPr>
        </p:nvSpPr>
        <p:spPr>
          <a:xfrm>
            <a:off x="4057650" y="1893404"/>
            <a:ext cx="8134501" cy="2499600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22" name="Google Shape;253;g1a0e4c144d4_0_116"/>
          <p:cNvSpPr/>
          <p:nvPr>
            <p:ph type="pic" sz="quarter" idx="21"/>
          </p:nvPr>
        </p:nvSpPr>
        <p:spPr>
          <a:xfrm>
            <a:off x="5186786" y="8515350"/>
            <a:ext cx="1796701" cy="38718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23" name="Google Shape;254;g1a0e4c144d4_0_116"/>
          <p:cNvSpPr/>
          <p:nvPr>
            <p:ph type="pic" sz="quarter" idx="22"/>
          </p:nvPr>
        </p:nvSpPr>
        <p:spPr>
          <a:xfrm>
            <a:off x="19821521" y="7372347"/>
            <a:ext cx="2360401" cy="50196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24" name="Google Shape;255;g1a0e4c144d4_0_116"/>
          <p:cNvSpPr/>
          <p:nvPr>
            <p:ph type="pic" sz="half" idx="23"/>
          </p:nvPr>
        </p:nvSpPr>
        <p:spPr>
          <a:xfrm>
            <a:off x="10243980" y="4786310"/>
            <a:ext cx="10434901" cy="65724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25" name="Google Shape;256;g1a0e4c144d4_0_116"/>
          <p:cNvSpPr/>
          <p:nvPr>
            <p:ph type="pic" sz="quarter" idx="24"/>
          </p:nvPr>
        </p:nvSpPr>
        <p:spPr>
          <a:xfrm>
            <a:off x="6784833" y="7697798"/>
            <a:ext cx="6040501" cy="45387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26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BJEC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34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35" name="Title Text"/>
          <p:cNvSpPr txBox="1"/>
          <p:nvPr>
            <p:ph type="title"/>
          </p:nvPr>
        </p:nvSpPr>
        <p:spPr>
          <a:xfrm>
            <a:off x="1676400" y="730250"/>
            <a:ext cx="21031200" cy="2651101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36" name="Body Level One…"/>
          <p:cNvSpPr txBox="1"/>
          <p:nvPr>
            <p:ph type="body" idx="1"/>
          </p:nvPr>
        </p:nvSpPr>
        <p:spPr>
          <a:xfrm>
            <a:off x="1676400" y="3651250"/>
            <a:ext cx="21031200" cy="8702700"/>
          </a:xfrm>
          <a:prstGeom prst="rect">
            <a:avLst/>
          </a:prstGeom>
        </p:spPr>
        <p:txBody>
          <a:bodyPr lIns="91399" tIns="91399" rIns="91399" bIns="91399">
            <a:normAutofit fontScale="100000" lnSpcReduction="0"/>
          </a:bodyPr>
          <a:lstStyle>
            <a:lvl1pPr marL="457200" indent="-457200">
              <a:lnSpc>
                <a:spcPct val="90000"/>
              </a:lnSpc>
              <a:spcBef>
                <a:spcPts val="2000"/>
              </a:spcBef>
              <a:buClr>
                <a:srgbClr val="000000"/>
              </a:buClr>
              <a:buSzPts val="56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990600" indent="-533400">
              <a:lnSpc>
                <a:spcPct val="90000"/>
              </a:lnSpc>
              <a:spcBef>
                <a:spcPts val="2000"/>
              </a:spcBef>
              <a:buClr>
                <a:srgbClr val="000000"/>
              </a:buClr>
              <a:buSzPts val="5600"/>
              <a:buFont typeface="Arial"/>
              <a:buChar char="•"/>
              <a:defRPr>
                <a:solidFill>
                  <a:srgbClr val="000000"/>
                </a:solidFill>
              </a:defRPr>
            </a:lvl2pPr>
            <a:lvl3pPr marL="1554479" indent="-640079">
              <a:lnSpc>
                <a:spcPct val="90000"/>
              </a:lnSpc>
              <a:spcBef>
                <a:spcPts val="2000"/>
              </a:spcBef>
              <a:buClr>
                <a:srgbClr val="000000"/>
              </a:buClr>
              <a:buSzPts val="56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2082800" indent="-711200">
              <a:lnSpc>
                <a:spcPct val="90000"/>
              </a:lnSpc>
              <a:spcBef>
                <a:spcPts val="2000"/>
              </a:spcBef>
              <a:buClr>
                <a:srgbClr val="000000"/>
              </a:buClr>
              <a:buSzPts val="5600"/>
              <a:buFont typeface="Arial"/>
              <a:buChar char="•"/>
              <a:defRPr>
                <a:solidFill>
                  <a:srgbClr val="000000"/>
                </a:solidFill>
              </a:defRPr>
            </a:lvl4pPr>
            <a:lvl5pPr marL="2540000" indent="-711200">
              <a:lnSpc>
                <a:spcPct val="90000"/>
              </a:lnSpc>
              <a:spcBef>
                <a:spcPts val="2000"/>
              </a:spcBef>
              <a:buClr>
                <a:srgbClr val="000000"/>
              </a:buClr>
              <a:buSzPts val="5600"/>
              <a:buFont typeface="Arial"/>
              <a:buChar char="•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7" name="Slide Number"/>
          <p:cNvSpPr txBox="1"/>
          <p:nvPr>
            <p:ph type="sldNum" sz="quarter" idx="2"/>
          </p:nvPr>
        </p:nvSpPr>
        <p:spPr>
          <a:xfrm>
            <a:off x="22173069" y="12802250"/>
            <a:ext cx="534532" cy="551101"/>
          </a:xfrm>
          <a:prstGeom prst="rect">
            <a:avLst/>
          </a:prstGeom>
        </p:spPr>
        <p:txBody>
          <a:bodyPr/>
          <a:lstStyle>
            <a:lvl1pPr algn="r">
              <a:defRPr b="0" sz="2400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1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45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46" name="Title Text"/>
          <p:cNvSpPr txBox="1"/>
          <p:nvPr>
            <p:ph type="title"/>
          </p:nvPr>
        </p:nvSpPr>
        <p:spPr>
          <a:xfrm>
            <a:off x="4057650" y="1893404"/>
            <a:ext cx="8134501" cy="4240201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47" name="Google Shape;263;g1a0e4c144d4_0_126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48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51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265;g1a0e4c144d4_0_129"/>
          <p:cNvSpPr/>
          <p:nvPr>
            <p:ph type="pic" sz="half" idx="21"/>
          </p:nvPr>
        </p:nvSpPr>
        <p:spPr>
          <a:xfrm>
            <a:off x="0" y="0"/>
            <a:ext cx="12192000" cy="68835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56" name="Google Shape;266;g1a0e4c144d4_0_129"/>
          <p:cNvSpPr/>
          <p:nvPr>
            <p:ph type="pic" sz="half" idx="22"/>
          </p:nvPr>
        </p:nvSpPr>
        <p:spPr>
          <a:xfrm>
            <a:off x="12192000" y="0"/>
            <a:ext cx="12192000" cy="6883500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6270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57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72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3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75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01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65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66" name="Google Shape;268;g1a0e4c144d4_0_132"/>
          <p:cNvSpPr/>
          <p:nvPr>
            <p:ph type="pic" sz="quarter" idx="21"/>
          </p:nvPr>
        </p:nvSpPr>
        <p:spPr>
          <a:xfrm>
            <a:off x="9864704" y="4529418"/>
            <a:ext cx="4654501" cy="46572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67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6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75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76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5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84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85" name="Title Text"/>
          <p:cNvSpPr txBox="1"/>
          <p:nvPr>
            <p:ph type="title"/>
          </p:nvPr>
        </p:nvSpPr>
        <p:spPr>
          <a:xfrm>
            <a:off x="4057650" y="1893404"/>
            <a:ext cx="10166401" cy="2499600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86" name="Google Shape;272;g1a0e4c144d4_0_135"/>
          <p:cNvSpPr/>
          <p:nvPr>
            <p:ph type="pic" sz="half" idx="21"/>
          </p:nvPr>
        </p:nvSpPr>
        <p:spPr>
          <a:xfrm>
            <a:off x="16256000" y="0"/>
            <a:ext cx="8127901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87" name="Google Shape;273;g1a0e4c144d4_0_135"/>
          <p:cNvSpPr/>
          <p:nvPr>
            <p:ph type="pic" sz="quarter" idx="22"/>
          </p:nvPr>
        </p:nvSpPr>
        <p:spPr>
          <a:xfrm>
            <a:off x="16256000" y="6434180"/>
            <a:ext cx="3123901" cy="31239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88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7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6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797" name="Google Shape;275;g1a0e4c144d4_0_139"/>
          <p:cNvSpPr/>
          <p:nvPr>
            <p:ph type="pic" sz="quarter" idx="21"/>
          </p:nvPr>
        </p:nvSpPr>
        <p:spPr>
          <a:xfrm>
            <a:off x="988434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98" name="Google Shape;276;g1a0e4c144d4_0_139"/>
          <p:cNvSpPr/>
          <p:nvPr>
            <p:ph type="pic" sz="quarter" idx="22"/>
          </p:nvPr>
        </p:nvSpPr>
        <p:spPr>
          <a:xfrm>
            <a:off x="7549946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99" name="Google Shape;277;g1a0e4c144d4_0_139"/>
          <p:cNvSpPr/>
          <p:nvPr>
            <p:ph type="pic" sz="quarter" idx="23"/>
          </p:nvPr>
        </p:nvSpPr>
        <p:spPr>
          <a:xfrm>
            <a:off x="14111458" y="4511397"/>
            <a:ext cx="6132001" cy="52995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00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2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8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09" name="Google Shape;279;g1a0e4c144d4_0_143"/>
          <p:cNvSpPr/>
          <p:nvPr>
            <p:ph type="pic" idx="21"/>
          </p:nvPr>
        </p:nvSpPr>
        <p:spPr>
          <a:xfrm>
            <a:off x="2032000" y="0"/>
            <a:ext cx="22352101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10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226;g1a0e4c144d4_0_85"/>
          <p:cNvSpPr/>
          <p:nvPr/>
        </p:nvSpPr>
        <p:spPr>
          <a:xfrm>
            <a:off x="630733" y="6778487"/>
            <a:ext cx="804302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8" name="Google Shape;227;g1a0e4c144d4_0_85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19" name="Title Text"/>
          <p:cNvSpPr txBox="1"/>
          <p:nvPr>
            <p:ph type="title"/>
          </p:nvPr>
        </p:nvSpPr>
        <p:spPr>
          <a:xfrm>
            <a:off x="10134600" y="1893404"/>
            <a:ext cx="12228301" cy="2499600"/>
          </a:xfrm>
          <a:prstGeom prst="rect">
            <a:avLst/>
          </a:prstGeom>
        </p:spPr>
        <p:txBody>
          <a:bodyPr lIns="91399" tIns="91399" rIns="91399" bIns="91399" anchor="ctr">
            <a:normAutofit fontScale="100000" lnSpcReduction="0"/>
          </a:bodyPr>
          <a:lstStyle>
            <a:lvl1pPr>
              <a:lnSpc>
                <a:spcPct val="90000"/>
              </a:lnSpc>
              <a:defRPr b="0" sz="88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20" name="Google Shape;282;g1a0e4c144d4_0_145"/>
          <p:cNvSpPr/>
          <p:nvPr>
            <p:ph type="pic" sz="half" idx="21"/>
          </p:nvPr>
        </p:nvSpPr>
        <p:spPr>
          <a:xfrm>
            <a:off x="2038350" y="0"/>
            <a:ext cx="6096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21" name="Slide Number"/>
          <p:cNvSpPr txBox="1"/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b="0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84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5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87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Title Text"/>
          <p:cNvSpPr txBox="1"/>
          <p:nvPr>
            <p:ph type="title"/>
          </p:nvPr>
        </p:nvSpPr>
        <p:spPr>
          <a:xfrm>
            <a:off x="4057650" y="1893404"/>
            <a:ext cx="8134501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89" name="Google Shape;34;ge6e0ff8c86_1_152"/>
          <p:cNvSpPr/>
          <p:nvPr>
            <p:ph type="pic" sz="quarter" idx="21"/>
          </p:nvPr>
        </p:nvSpPr>
        <p:spPr>
          <a:xfrm>
            <a:off x="8925280" y="4572000"/>
            <a:ext cx="4064101" cy="5730300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90" name="Google Shape;35;ge6e0ff8c86_1_152"/>
          <p:cNvSpPr/>
          <p:nvPr>
            <p:ph type="pic" sz="quarter" idx="22"/>
          </p:nvPr>
        </p:nvSpPr>
        <p:spPr>
          <a:xfrm>
            <a:off x="13780949" y="4572000"/>
            <a:ext cx="4064101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91" name="Google Shape;36;ge6e0ff8c86_1_152"/>
          <p:cNvSpPr/>
          <p:nvPr>
            <p:ph type="pic" sz="quarter" idx="23"/>
          </p:nvPr>
        </p:nvSpPr>
        <p:spPr>
          <a:xfrm>
            <a:off x="18636620" y="4572000"/>
            <a:ext cx="4064101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92" name="Google Shape;37;ge6e0ff8c86_1_152"/>
          <p:cNvSpPr/>
          <p:nvPr>
            <p:ph type="pic" sz="quarter" idx="24"/>
          </p:nvPr>
        </p:nvSpPr>
        <p:spPr>
          <a:xfrm>
            <a:off x="4069610" y="4572000"/>
            <a:ext cx="4064101" cy="5730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00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1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03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Google Shape;39;ge6e0ff8c86_1_158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05" name="Title Text"/>
          <p:cNvSpPr txBox="1"/>
          <p:nvPr>
            <p:ph type="title"/>
          </p:nvPr>
        </p:nvSpPr>
        <p:spPr>
          <a:xfrm>
            <a:off x="2049941" y="5210588"/>
            <a:ext cx="20293501" cy="3295201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882"/>
              </a:srgbClr>
            </a:outerShdw>
          </a:effectLst>
        </p:spPr>
        <p:txBody>
          <a:bodyPr>
            <a:normAutofit fontScale="100000" lnSpcReduction="0"/>
          </a:bodyPr>
          <a:lstStyle>
            <a:lvl1pPr algn="ctr">
              <a:defRPr sz="19200"/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13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14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1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Title Text"/>
          <p:cNvSpPr txBox="1"/>
          <p:nvPr>
            <p:ph type="title"/>
          </p:nvPr>
        </p:nvSpPr>
        <p:spPr>
          <a:xfrm>
            <a:off x="10134600" y="1893404"/>
            <a:ext cx="12228901" cy="24999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18" name="Google Shape;43;ge6e0ff8c86_1_161"/>
          <p:cNvSpPr/>
          <p:nvPr>
            <p:ph type="pic" sz="half" idx="21"/>
          </p:nvPr>
        </p:nvSpPr>
        <p:spPr>
          <a:xfrm>
            <a:off x="2038350" y="0"/>
            <a:ext cx="6096000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28.xml"/><Relationship Id="rId31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1.xml"/><Relationship Id="rId34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5.xml"/><Relationship Id="rId38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38.xml"/><Relationship Id="rId41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0.xml"/><Relationship Id="rId43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2.xml"/><Relationship Id="rId45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4.xml"/><Relationship Id="rId47" Type="http://schemas.openxmlformats.org/officeDocument/2006/relationships/slideLayout" Target="../slideLayouts/slideLayout45.xml"/><Relationship Id="rId48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48.xml"/><Relationship Id="rId51" Type="http://schemas.openxmlformats.org/officeDocument/2006/relationships/slideLayout" Target="../slideLayouts/slideLayout49.xml"/><Relationship Id="rId52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1.xml"/><Relationship Id="rId54" Type="http://schemas.openxmlformats.org/officeDocument/2006/relationships/slideLayout" Target="../slideLayouts/slideLayout52.xml"/><Relationship Id="rId55" Type="http://schemas.openxmlformats.org/officeDocument/2006/relationships/slideLayout" Target="../slideLayouts/slideLayout53.xml"/><Relationship Id="rId56" Type="http://schemas.openxmlformats.org/officeDocument/2006/relationships/slideLayout" Target="../slideLayouts/slideLayout54.xml"/><Relationship Id="rId57" Type="http://schemas.openxmlformats.org/officeDocument/2006/relationships/slideLayout" Target="../slideLayouts/slideLayout55.xml"/><Relationship Id="rId58" Type="http://schemas.openxmlformats.org/officeDocument/2006/relationships/slideLayout" Target="../slideLayouts/slideLayout56.xml"/><Relationship Id="rId59" Type="http://schemas.openxmlformats.org/officeDocument/2006/relationships/slideLayout" Target="../slideLayouts/slideLayout57.xml"/><Relationship Id="rId60" Type="http://schemas.openxmlformats.org/officeDocument/2006/relationships/slideLayout" Target="../slideLayouts/slideLayout58.xml"/><Relationship Id="rId61" Type="http://schemas.openxmlformats.org/officeDocument/2006/relationships/slideLayout" Target="../slideLayouts/slideLayout59.xml"/><Relationship Id="rId62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61.xml"/><Relationship Id="rId64" Type="http://schemas.openxmlformats.org/officeDocument/2006/relationships/slideLayout" Target="../slideLayouts/slideLayout62.xml"/><Relationship Id="rId65" Type="http://schemas.openxmlformats.org/officeDocument/2006/relationships/slideLayout" Target="../slideLayouts/slideLayout63.xml"/><Relationship Id="rId66" Type="http://schemas.openxmlformats.org/officeDocument/2006/relationships/slideLayout" Target="../slideLayouts/slideLayout64.xml"/><Relationship Id="rId67" Type="http://schemas.openxmlformats.org/officeDocument/2006/relationships/slideLayout" Target="../slideLayouts/slideLayout6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;ge6e0ff8c86_1_127"/>
          <p:cNvSpPr/>
          <p:nvPr/>
        </p:nvSpPr>
        <p:spPr>
          <a:xfrm>
            <a:off x="0" y="12582939"/>
            <a:ext cx="2007899" cy="1132801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3" name="Google Shape;9;ge6e0ff8c86_1_127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4" name="Google Shape;10;ge6e0ff8c86_1_127"/>
          <p:cNvSpPr/>
          <p:nvPr/>
        </p:nvSpPr>
        <p:spPr>
          <a:xfrm>
            <a:off x="630733" y="6937513"/>
            <a:ext cx="402301" cy="1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793189" y="12905656"/>
            <a:ext cx="421522" cy="424101"/>
          </a:xfrm>
          <a:prstGeom prst="rect">
            <a:avLst/>
          </a:prstGeom>
          <a:ln w="12700">
            <a:miter lim="400000"/>
          </a:ln>
        </p:spPr>
        <p:txBody>
          <a:bodyPr wrap="none" lIns="91399" tIns="91399" rIns="91399" bIns="91399" anchor="ctr">
            <a:spAutoFit/>
          </a:bodyPr>
          <a:lstStyle>
            <a:lvl1pPr algn="ctr">
              <a:defRPr b="1" sz="16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1" cy="59374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itle Text"/>
          <p:cNvSpPr txBox="1"/>
          <p:nvPr>
            <p:ph type="title"/>
          </p:nvPr>
        </p:nvSpPr>
        <p:spPr>
          <a:xfrm>
            <a:off x="1219200" y="549275"/>
            <a:ext cx="219456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Title Text</a:t>
            </a:r>
          </a:p>
        </p:txBody>
      </p:sp>
      <p:sp>
        <p:nvSpPr>
          <p:cNvPr id="8" name="Body Level One…"/>
          <p:cNvSpPr txBox="1"/>
          <p:nvPr>
            <p:ph type="body" idx="1"/>
          </p:nvPr>
        </p:nvSpPr>
        <p:spPr>
          <a:xfrm>
            <a:off x="1219200" y="3200400"/>
            <a:ext cx="2194560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  <p:sldLayoutId id="2147483696" r:id="rId50"/>
    <p:sldLayoutId id="2147483697" r:id="rId51"/>
    <p:sldLayoutId id="2147483698" r:id="rId52"/>
    <p:sldLayoutId id="2147483699" r:id="rId53"/>
    <p:sldLayoutId id="2147483700" r:id="rId54"/>
    <p:sldLayoutId id="2147483701" r:id="rId55"/>
    <p:sldLayoutId id="2147483702" r:id="rId56"/>
    <p:sldLayoutId id="2147483703" r:id="rId57"/>
    <p:sldLayoutId id="2147483704" r:id="rId58"/>
    <p:sldLayoutId id="2147483705" r:id="rId59"/>
    <p:sldLayoutId id="2147483706" r:id="rId60"/>
    <p:sldLayoutId id="2147483707" r:id="rId61"/>
    <p:sldLayoutId id="2147483708" r:id="rId62"/>
    <p:sldLayoutId id="2147483709" r:id="rId63"/>
    <p:sldLayoutId id="2147483710" r:id="rId64"/>
    <p:sldLayoutId id="2147483711" r:id="rId65"/>
    <p:sldLayoutId id="2147483712" r:id="rId66"/>
    <p:sldLayoutId id="2147483713" r:id="rId67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200" u="none">
          <a:solidFill>
            <a:srgbClr val="222222"/>
          </a:solidFill>
          <a:uFillTx/>
          <a:latin typeface="Montserrat"/>
          <a:ea typeface="Montserrat"/>
          <a:cs typeface="Montserrat"/>
          <a:sym typeface="Montserrat"/>
        </a:defRPr>
      </a:lvl1pPr>
      <a:lvl2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200" u="none">
          <a:solidFill>
            <a:srgbClr val="222222"/>
          </a:solidFill>
          <a:uFillTx/>
          <a:latin typeface="Montserrat"/>
          <a:ea typeface="Montserrat"/>
          <a:cs typeface="Montserrat"/>
          <a:sym typeface="Montserrat"/>
        </a:defRPr>
      </a:lvl2pPr>
      <a:lvl3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200" u="none">
          <a:solidFill>
            <a:srgbClr val="222222"/>
          </a:solidFill>
          <a:uFillTx/>
          <a:latin typeface="Montserrat"/>
          <a:ea typeface="Montserrat"/>
          <a:cs typeface="Montserrat"/>
          <a:sym typeface="Montserrat"/>
        </a:defRPr>
      </a:lvl3pPr>
      <a:lvl4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200" u="none">
          <a:solidFill>
            <a:srgbClr val="222222"/>
          </a:solidFill>
          <a:uFillTx/>
          <a:latin typeface="Montserrat"/>
          <a:ea typeface="Montserrat"/>
          <a:cs typeface="Montserrat"/>
          <a:sym typeface="Montserrat"/>
        </a:defRPr>
      </a:lvl4pPr>
      <a:lvl5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200" u="none">
          <a:solidFill>
            <a:srgbClr val="222222"/>
          </a:solidFill>
          <a:uFillTx/>
          <a:latin typeface="Montserrat"/>
          <a:ea typeface="Montserrat"/>
          <a:cs typeface="Montserrat"/>
          <a:sym typeface="Montserrat"/>
        </a:defRPr>
      </a:lvl5pPr>
      <a:lvl6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200" u="none">
          <a:solidFill>
            <a:srgbClr val="222222"/>
          </a:solidFill>
          <a:uFillTx/>
          <a:latin typeface="Montserrat"/>
          <a:ea typeface="Montserrat"/>
          <a:cs typeface="Montserrat"/>
          <a:sym typeface="Montserrat"/>
        </a:defRPr>
      </a:lvl6pPr>
      <a:lvl7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200" u="none">
          <a:solidFill>
            <a:srgbClr val="222222"/>
          </a:solidFill>
          <a:uFillTx/>
          <a:latin typeface="Montserrat"/>
          <a:ea typeface="Montserrat"/>
          <a:cs typeface="Montserrat"/>
          <a:sym typeface="Montserrat"/>
        </a:defRPr>
      </a:lvl7pPr>
      <a:lvl8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200" u="none">
          <a:solidFill>
            <a:srgbClr val="222222"/>
          </a:solidFill>
          <a:uFillTx/>
          <a:latin typeface="Montserrat"/>
          <a:ea typeface="Montserrat"/>
          <a:cs typeface="Montserrat"/>
          <a:sym typeface="Montserrat"/>
        </a:defRPr>
      </a:lvl8pPr>
      <a:lvl9pPr marL="0" marR="0" indent="0" algn="l" defTabSz="914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200" u="none">
          <a:solidFill>
            <a:srgbClr val="222222"/>
          </a:solidFill>
          <a:uFillTx/>
          <a:latin typeface="Montserrat"/>
          <a:ea typeface="Montserrat"/>
          <a:cs typeface="Montserrat"/>
          <a:sym typeface="Montserrat"/>
        </a:defRPr>
      </a:lvl9pPr>
    </p:titleStyle>
    <p:bodyStyle>
      <a:lvl1pPr marL="228600" marR="0" indent="0" algn="l" defTabSz="914400" rtl="0" latinLnBrk="0">
        <a:lnSpc>
          <a:spcPct val="150000"/>
        </a:lnSpc>
        <a:spcBef>
          <a:spcPts val="21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222222"/>
          </a:solidFill>
          <a:uFillTx/>
          <a:latin typeface="Open Sans"/>
          <a:ea typeface="Open Sans"/>
          <a:cs typeface="Open Sans"/>
          <a:sym typeface="Open Sans"/>
        </a:defRPr>
      </a:lvl1pPr>
      <a:lvl2pPr marL="228600" marR="0" indent="457200" algn="l" defTabSz="914400" rtl="0" latinLnBrk="0">
        <a:lnSpc>
          <a:spcPct val="150000"/>
        </a:lnSpc>
        <a:spcBef>
          <a:spcPts val="21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222222"/>
          </a:solidFill>
          <a:uFillTx/>
          <a:latin typeface="Open Sans"/>
          <a:ea typeface="Open Sans"/>
          <a:cs typeface="Open Sans"/>
          <a:sym typeface="Open Sans"/>
        </a:defRPr>
      </a:lvl2pPr>
      <a:lvl3pPr marL="228600" marR="0" indent="914400" algn="l" defTabSz="914400" rtl="0" latinLnBrk="0">
        <a:lnSpc>
          <a:spcPct val="150000"/>
        </a:lnSpc>
        <a:spcBef>
          <a:spcPts val="21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222222"/>
          </a:solidFill>
          <a:uFillTx/>
          <a:latin typeface="Open Sans"/>
          <a:ea typeface="Open Sans"/>
          <a:cs typeface="Open Sans"/>
          <a:sym typeface="Open Sans"/>
        </a:defRPr>
      </a:lvl3pPr>
      <a:lvl4pPr marL="228600" marR="0" indent="1371600" algn="l" defTabSz="914400" rtl="0" latinLnBrk="0">
        <a:lnSpc>
          <a:spcPct val="150000"/>
        </a:lnSpc>
        <a:spcBef>
          <a:spcPts val="21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222222"/>
          </a:solidFill>
          <a:uFillTx/>
          <a:latin typeface="Open Sans"/>
          <a:ea typeface="Open Sans"/>
          <a:cs typeface="Open Sans"/>
          <a:sym typeface="Open Sans"/>
        </a:defRPr>
      </a:lvl4pPr>
      <a:lvl5pPr marL="228600" marR="0" indent="1828800" algn="l" defTabSz="914400" rtl="0" latinLnBrk="0">
        <a:lnSpc>
          <a:spcPct val="150000"/>
        </a:lnSpc>
        <a:spcBef>
          <a:spcPts val="21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222222"/>
          </a:solidFill>
          <a:uFillTx/>
          <a:latin typeface="Open Sans"/>
          <a:ea typeface="Open Sans"/>
          <a:cs typeface="Open Sans"/>
          <a:sym typeface="Open Sans"/>
        </a:defRPr>
      </a:lvl5pPr>
      <a:lvl6pPr marL="2981239" marR="0" indent="-701589" algn="l" defTabSz="914400" rtl="0" latinLnBrk="0">
        <a:lnSpc>
          <a:spcPct val="150000"/>
        </a:lnSpc>
        <a:spcBef>
          <a:spcPts val="2100"/>
        </a:spcBef>
        <a:spcAft>
          <a:spcPts val="0"/>
        </a:spcAft>
        <a:buClrTx/>
        <a:buSzPts val="5600"/>
        <a:buFontTx/>
        <a:buChar char="•"/>
        <a:tabLst/>
        <a:defRPr b="0" baseline="0" cap="none" i="0" spc="0" strike="noStrike" sz="5600" u="none">
          <a:solidFill>
            <a:srgbClr val="222222"/>
          </a:solidFill>
          <a:uFillTx/>
          <a:latin typeface="Open Sans"/>
          <a:ea typeface="Open Sans"/>
          <a:cs typeface="Open Sans"/>
          <a:sym typeface="Open Sans"/>
        </a:defRPr>
      </a:lvl6pPr>
      <a:lvl7pPr marL="3438439" marR="0" indent="-701589" algn="l" defTabSz="914400" rtl="0" latinLnBrk="0">
        <a:lnSpc>
          <a:spcPct val="150000"/>
        </a:lnSpc>
        <a:spcBef>
          <a:spcPts val="2100"/>
        </a:spcBef>
        <a:spcAft>
          <a:spcPts val="0"/>
        </a:spcAft>
        <a:buClrTx/>
        <a:buSzPts val="5600"/>
        <a:buFontTx/>
        <a:buChar char="•"/>
        <a:tabLst/>
        <a:defRPr b="0" baseline="0" cap="none" i="0" spc="0" strike="noStrike" sz="5600" u="none">
          <a:solidFill>
            <a:srgbClr val="222222"/>
          </a:solidFill>
          <a:uFillTx/>
          <a:latin typeface="Open Sans"/>
          <a:ea typeface="Open Sans"/>
          <a:cs typeface="Open Sans"/>
          <a:sym typeface="Open Sans"/>
        </a:defRPr>
      </a:lvl7pPr>
      <a:lvl8pPr marL="3895639" marR="0" indent="-701589" algn="l" defTabSz="914400" rtl="0" latinLnBrk="0">
        <a:lnSpc>
          <a:spcPct val="150000"/>
        </a:lnSpc>
        <a:spcBef>
          <a:spcPts val="2100"/>
        </a:spcBef>
        <a:spcAft>
          <a:spcPts val="0"/>
        </a:spcAft>
        <a:buClrTx/>
        <a:buSzPts val="5600"/>
        <a:buFontTx/>
        <a:buChar char="•"/>
        <a:tabLst/>
        <a:defRPr b="0" baseline="0" cap="none" i="0" spc="0" strike="noStrike" sz="5600" u="none">
          <a:solidFill>
            <a:srgbClr val="222222"/>
          </a:solidFill>
          <a:uFillTx/>
          <a:latin typeface="Open Sans"/>
          <a:ea typeface="Open Sans"/>
          <a:cs typeface="Open Sans"/>
          <a:sym typeface="Open Sans"/>
        </a:defRPr>
      </a:lvl8pPr>
      <a:lvl9pPr marL="4352839" marR="0" indent="-701589" algn="l" defTabSz="914400" rtl="0" latinLnBrk="0">
        <a:lnSpc>
          <a:spcPct val="150000"/>
        </a:lnSpc>
        <a:spcBef>
          <a:spcPts val="2100"/>
        </a:spcBef>
        <a:spcAft>
          <a:spcPts val="0"/>
        </a:spcAft>
        <a:buClrTx/>
        <a:buSzPts val="5600"/>
        <a:buFontTx/>
        <a:buChar char="•"/>
        <a:tabLst/>
        <a:defRPr b="0" baseline="0" cap="none" i="0" spc="0" strike="noStrike" sz="5600" u="none">
          <a:solidFill>
            <a:srgbClr val="222222"/>
          </a:solidFill>
          <a:uFillTx/>
          <a:latin typeface="Open Sans"/>
          <a:ea typeface="Open Sans"/>
          <a:cs typeface="Open Sans"/>
          <a:sym typeface="Open Sans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Open Sans SemiBold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Open Sans SemiBold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Open Sans SemiBold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Open Sans SemiBold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Open Sans SemiBold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Open Sans SemiBold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Open Sans SemiBold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Open Sans SemiBold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Open Sans Semi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11;ge6e0ff8c86_1_127"/>
          <p:cNvSpPr txBox="1"/>
          <p:nvPr>
            <p:ph type="sldNum" sz="quarter" idx="2"/>
          </p:nvPr>
        </p:nvSpPr>
        <p:spPr>
          <a:xfrm>
            <a:off x="849694" y="12905656"/>
            <a:ext cx="308511" cy="424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31" name="Google Shape;287;ge6e0ff8c86_1_119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7F3EB2">
                  <a:alpha val="65882"/>
                </a:srgbClr>
              </a:gs>
              <a:gs pos="99000">
                <a:srgbClr val="FF5988">
                  <a:alpha val="65882"/>
                </a:srgbClr>
              </a:gs>
              <a:gs pos="100000">
                <a:srgbClr val="FF5988">
                  <a:alpha val="65882"/>
                </a:srgbClr>
              </a:gs>
            </a:gsLst>
            <a:lin ang="2700005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834" name="Google Shape;288;ge6e0ff8c86_1_119"/>
          <p:cNvGrpSpPr/>
          <p:nvPr/>
        </p:nvGrpSpPr>
        <p:grpSpPr>
          <a:xfrm>
            <a:off x="0" y="0"/>
            <a:ext cx="24384000" cy="13716000"/>
            <a:chOff x="0" y="0"/>
            <a:chExt cx="24384000" cy="13716000"/>
          </a:xfrm>
        </p:grpSpPr>
        <p:sp>
          <p:nvSpPr>
            <p:cNvPr id="832" name="Rectangle"/>
            <p:cNvSpPr/>
            <p:nvPr/>
          </p:nvSpPr>
          <p:spPr>
            <a:xfrm>
              <a:off x="0" y="0"/>
              <a:ext cx="24384000" cy="13716000"/>
            </a:xfrm>
            <a:prstGeom prst="rect">
              <a:avLst/>
            </a:prstGeom>
            <a:solidFill>
              <a:srgbClr val="F0F0F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pic>
          <p:nvPicPr>
            <p:cNvPr id="833" name="image4.jpeg" descr="image4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835" name="Google Shape;289;ge6e0ff8c86_1_119" descr="Google Shape;289;ge6e0ff8c86_1_1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91831" y="771875"/>
            <a:ext cx="10794045" cy="1217225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38" name="Google Shape;290;ge6e0ff8c86_1_119"/>
          <p:cNvGrpSpPr/>
          <p:nvPr/>
        </p:nvGrpSpPr>
        <p:grpSpPr>
          <a:xfrm>
            <a:off x="9439024" y="3889299"/>
            <a:ext cx="13136702" cy="3402251"/>
            <a:chOff x="0" y="0"/>
            <a:chExt cx="13136700" cy="3402250"/>
          </a:xfrm>
        </p:grpSpPr>
        <p:sp>
          <p:nvSpPr>
            <p:cNvPr id="836" name="Rectangle"/>
            <p:cNvSpPr/>
            <p:nvPr/>
          </p:nvSpPr>
          <p:spPr>
            <a:xfrm>
              <a:off x="0" y="0"/>
              <a:ext cx="13136701" cy="3376201"/>
            </a:xfrm>
            <a:prstGeom prst="rect">
              <a:avLst/>
            </a:prstGeom>
            <a:solidFill>
              <a:srgbClr val="F0F0F0"/>
            </a:solidFill>
            <a:ln w="38100" cap="flat">
              <a:solidFill>
                <a:srgbClr val="F0F0F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21000">
                  <a:solidFill>
                    <a:srgbClr val="000000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defRPr>
              </a:pPr>
            </a:p>
          </p:txBody>
        </p:sp>
        <p:sp>
          <p:nvSpPr>
            <p:cNvPr id="837" name="ПРИВІТ!"/>
            <p:cNvSpPr txBox="1"/>
            <p:nvPr/>
          </p:nvSpPr>
          <p:spPr>
            <a:xfrm>
              <a:off x="110525" y="19050"/>
              <a:ext cx="12915651" cy="33832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399" tIns="91399" rIns="91399" bIns="91399" numCol="1" anchor="t">
              <a:spAutoFit/>
            </a:bodyPr>
            <a:lstStyle>
              <a:lvl1pPr algn="ctr">
                <a:defRPr sz="21000">
                  <a:solidFill>
                    <a:srgbClr val="FF6C00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defRPr>
              </a:lvl1pPr>
            </a:lstStyle>
            <a:p>
              <a:pPr/>
              <a:r>
                <a:t>ПРИВІТ!</a:t>
              </a:r>
            </a:p>
          </p:txBody>
        </p:sp>
      </p:grpSp>
      <p:grpSp>
        <p:nvGrpSpPr>
          <p:cNvPr id="841" name="Google Shape;291;ge6e0ff8c86_1_119"/>
          <p:cNvGrpSpPr/>
          <p:nvPr/>
        </p:nvGrpSpPr>
        <p:grpSpPr>
          <a:xfrm>
            <a:off x="8486775" y="7300724"/>
            <a:ext cx="15601800" cy="1824601"/>
            <a:chOff x="0" y="0"/>
            <a:chExt cx="15601799" cy="1824599"/>
          </a:xfrm>
        </p:grpSpPr>
        <p:sp>
          <p:nvSpPr>
            <p:cNvPr id="839" name="Rectangle"/>
            <p:cNvSpPr/>
            <p:nvPr/>
          </p:nvSpPr>
          <p:spPr>
            <a:xfrm>
              <a:off x="0" y="0"/>
              <a:ext cx="15601800" cy="1824600"/>
            </a:xfrm>
            <a:prstGeom prst="rect">
              <a:avLst/>
            </a:prstGeom>
            <a:noFill/>
            <a:ln w="38100" cap="flat">
              <a:solidFill>
                <a:srgbClr val="F0F0F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9300">
                  <a:solidFill>
                    <a:srgbClr val="000000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</a:p>
          </p:txBody>
        </p:sp>
        <p:sp>
          <p:nvSpPr>
            <p:cNvPr id="840" name="СКОРО ПОЧИНАЄМО!"/>
            <p:cNvSpPr txBox="1"/>
            <p:nvPr/>
          </p:nvSpPr>
          <p:spPr>
            <a:xfrm>
              <a:off x="110525" y="19050"/>
              <a:ext cx="15380750" cy="1605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399" tIns="91399" rIns="91399" bIns="91399" numCol="1" anchor="t">
              <a:spAutoFit/>
            </a:bodyPr>
            <a:lstStyle>
              <a:lvl1pPr algn="ctr">
                <a:defRPr sz="9300">
                  <a:solidFill>
                    <a:srgbClr val="F0F0F0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pPr/>
              <a:r>
                <a:t>СКОРО ПОЧИНАЄМО!</a:t>
              </a:r>
            </a:p>
          </p:txBody>
        </p:sp>
      </p:grpSp>
      <p:pic>
        <p:nvPicPr>
          <p:cNvPr id="842" name="Google Shape;292;ge6e0ff8c86_1_119" descr="Google Shape;292;ge6e0ff8c86_1_11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101" y="-3"/>
            <a:ext cx="3035865" cy="1824601"/>
          </a:xfrm>
          <a:prstGeom prst="rect">
            <a:avLst/>
          </a:prstGeom>
          <a:ln w="12700">
            <a:miter lim="400000"/>
          </a:ln>
        </p:spPr>
      </p:pic>
      <p:sp>
        <p:nvSpPr>
          <p:cNvPr id="843" name="Google Shape;293;ge6e0ff8c86_1_119"/>
          <p:cNvSpPr txBox="1"/>
          <p:nvPr/>
        </p:nvSpPr>
        <p:spPr>
          <a:xfrm>
            <a:off x="-275401" y="442800"/>
            <a:ext cx="3275702" cy="932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4900">
                <a:solidFill>
                  <a:srgbClr val="FE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Node.js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5" name="Google Shape;298;ge96e1d9825_13_11" descr="Google Shape;298;ge96e1d9825_13_11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1" y="0"/>
            <a:ext cx="24384003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846" name="Google Shape;299;ge96e1d9825_13_11"/>
          <p:cNvSpPr/>
          <p:nvPr/>
        </p:nvSpPr>
        <p:spPr>
          <a:xfrm>
            <a:off x="4054475" y="4160699"/>
            <a:ext cx="20329501" cy="72891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571500" dist="266700" dir="5520000">
              <a:srgbClr val="000000">
                <a:alpha val="10980"/>
              </a:srgbClr>
            </a:outerShdw>
          </a:effectLst>
        </p:spPr>
        <p:txBody>
          <a:bodyPr lIns="0" tIns="0" rIns="0" bIns="0" anchor="b"/>
          <a:lstStyle/>
          <a:p>
            <a:pPr>
              <a:defRPr sz="36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</a:p>
        </p:txBody>
      </p:sp>
      <p:sp>
        <p:nvSpPr>
          <p:cNvPr id="847" name="Google Shape;300;ge96e1d9825_13_11"/>
          <p:cNvSpPr txBox="1"/>
          <p:nvPr>
            <p:ph type="title"/>
          </p:nvPr>
        </p:nvSpPr>
        <p:spPr>
          <a:xfrm>
            <a:off x="4054475" y="1374250"/>
            <a:ext cx="14058900" cy="2618101"/>
          </a:xfrm>
          <a:prstGeom prst="rect">
            <a:avLst/>
          </a:prstGeom>
        </p:spPr>
        <p:txBody>
          <a:bodyPr/>
          <a:lstStyle/>
          <a:p>
            <a:pPr>
              <a:defRPr sz="7500"/>
            </a:pPr>
            <a:r>
              <a:t>Вітаю на </a:t>
            </a:r>
            <a:r>
              <a:rPr>
                <a:solidFill>
                  <a:schemeClr val="accent1"/>
                </a:solidFill>
              </a:rPr>
              <a:t>першому занятті!</a:t>
            </a:r>
          </a:p>
        </p:txBody>
      </p:sp>
      <p:pic>
        <p:nvPicPr>
          <p:cNvPr id="848" name="Google Shape;301;ge96e1d9825_13_11" descr="Google Shape;301;ge96e1d9825_13_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4" cy="657876"/>
          </a:xfrm>
          <a:prstGeom prst="rect">
            <a:avLst/>
          </a:prstGeom>
          <a:ln w="12700">
            <a:miter lim="400000"/>
          </a:ln>
        </p:spPr>
      </p:pic>
      <p:sp>
        <p:nvSpPr>
          <p:cNvPr id="849" name="Google Shape;302;ge96e1d9825_13_11"/>
          <p:cNvSpPr txBox="1"/>
          <p:nvPr/>
        </p:nvSpPr>
        <p:spPr>
          <a:xfrm>
            <a:off x="4339824" y="4689600"/>
            <a:ext cx="14691001" cy="5994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20000"/>
              </a:lnSpc>
              <a:defRPr sz="54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Програма Node.js:</a:t>
            </a:r>
          </a:p>
          <a:p>
            <a:pPr>
              <a:lnSpc>
                <a:spcPct val="120000"/>
              </a:lnSpc>
              <a:defRPr>
                <a:solidFill>
                  <a:srgbClr val="000000"/>
                </a:solidFill>
              </a:defRPr>
            </a:pPr>
            <a:endParaRPr sz="54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12 занять = 6 тижнів</a:t>
            </a: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2 заняття на тиждень </a:t>
            </a: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тривалість заняття 2 години</a:t>
            </a: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6 домашніх завдань</a:t>
            </a:r>
            <a:br/>
          </a:p>
        </p:txBody>
      </p:sp>
      <p:pic>
        <p:nvPicPr>
          <p:cNvPr id="850" name="Google Shape;303;ge96e1d9825_13_11" descr="Google Shape;303;ge96e1d9825_13_11"/>
          <p:cNvPicPr>
            <a:picLocks noChangeAspect="1"/>
          </p:cNvPicPr>
          <p:nvPr/>
        </p:nvPicPr>
        <p:blipFill>
          <a:blip r:embed="rId4">
            <a:extLst/>
          </a:blip>
          <a:srcRect l="0" t="0" r="8679" b="0"/>
          <a:stretch>
            <a:fillRect/>
          </a:stretch>
        </p:blipFill>
        <p:spPr>
          <a:xfrm>
            <a:off x="15181150" y="1059923"/>
            <a:ext cx="12319651" cy="13490651"/>
          </a:xfrm>
          <a:prstGeom prst="rect">
            <a:avLst/>
          </a:prstGeom>
          <a:ln w="12700">
            <a:miter lim="400000"/>
          </a:ln>
        </p:spPr>
      </p:pic>
      <p:sp>
        <p:nvSpPr>
          <p:cNvPr id="851" name="Google Shape;304;ge96e1d9825_13_11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52" name="Google Shape;305;ge96e1d9825_13_11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310;g1489e7be2c9_0_106"/>
          <p:cNvSpPr txBox="1"/>
          <p:nvPr>
            <p:ph type="title"/>
          </p:nvPr>
        </p:nvSpPr>
        <p:spPr>
          <a:xfrm>
            <a:off x="2241584" y="1688486"/>
            <a:ext cx="12365643" cy="3458278"/>
          </a:xfrm>
          <a:prstGeom prst="rect">
            <a:avLst/>
          </a:prstGeom>
        </p:spPr>
        <p:txBody>
          <a:bodyPr lIns="0" tIns="0" rIns="0" bIns="0"/>
          <a:lstStyle/>
          <a:p>
            <a:pPr>
              <a:defRPr b="1" sz="7500"/>
            </a:pPr>
            <a:r>
              <a:t>Мудрий Віталій Олегович</a:t>
            </a:r>
            <a:br/>
          </a:p>
        </p:txBody>
      </p:sp>
      <p:sp>
        <p:nvSpPr>
          <p:cNvPr id="855" name="Google Shape;311;g1489e7be2c9_0_106"/>
          <p:cNvSpPr txBox="1"/>
          <p:nvPr/>
        </p:nvSpPr>
        <p:spPr>
          <a:xfrm>
            <a:off x="4057650" y="5921388"/>
            <a:ext cx="8388601" cy="530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30000"/>
              </a:lnSpc>
              <a:defRPr b="1" sz="3800">
                <a:solidFill>
                  <a:srgbClr val="000000"/>
                </a:solidFill>
              </a:defRPr>
            </a:lvl1pPr>
          </a:lstStyle>
          <a:p>
            <a:pPr/>
            <a:r>
              <a:t>Software Engineer</a:t>
            </a:r>
          </a:p>
        </p:txBody>
      </p:sp>
      <p:pic>
        <p:nvPicPr>
          <p:cNvPr id="856" name="Google Shape;312;g1489e7be2c9_0_106" descr="Google Shape;312;g1489e7be2c9_0_10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8854" y="549608"/>
            <a:ext cx="2183565" cy="657876"/>
          </a:xfrm>
          <a:prstGeom prst="rect">
            <a:avLst/>
          </a:prstGeom>
          <a:ln w="12700">
            <a:miter lim="400000"/>
          </a:ln>
        </p:spPr>
      </p:pic>
      <p:sp>
        <p:nvSpPr>
          <p:cNvPr id="857" name="Google Shape;313;g1489e7be2c9_0_106"/>
          <p:cNvSpPr txBox="1"/>
          <p:nvPr/>
        </p:nvSpPr>
        <p:spPr>
          <a:xfrm>
            <a:off x="4057650" y="11716774"/>
            <a:ext cx="6020700" cy="5776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50000"/>
              </a:lnSpc>
              <a:defRPr sz="2800">
                <a:solidFill>
                  <a:srgbClr val="000000"/>
                </a:solidFill>
              </a:defRPr>
            </a:lvl1pPr>
          </a:lstStyle>
          <a:p>
            <a:pPr/>
            <a:r>
              <a:t>https://t.me/vmudrij</a:t>
            </a:r>
          </a:p>
        </p:txBody>
      </p:sp>
      <p:sp>
        <p:nvSpPr>
          <p:cNvPr id="858" name="Google Shape;314;g1489e7be2c9_0_106"/>
          <p:cNvSpPr txBox="1"/>
          <p:nvPr/>
        </p:nvSpPr>
        <p:spPr>
          <a:xfrm>
            <a:off x="4091949" y="7226324"/>
            <a:ext cx="7365401" cy="1493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75" tIns="34275" rIns="34275" bIns="34275">
            <a:spAutoFit/>
          </a:bodyPr>
          <a:lstStyle/>
          <a:p>
            <a:pPr marL="457200" indent="-406400">
              <a:lnSpc>
                <a:spcPct val="115000"/>
              </a:lnSpc>
              <a:buClr>
                <a:srgbClr val="FF6C00"/>
              </a:buClr>
              <a:buSzPts val="2800"/>
              <a:buFont typeface="Helvetica"/>
              <a:buChar char="●"/>
              <a:defRPr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Досвід: 5+ років</a:t>
            </a:r>
          </a:p>
          <a:p>
            <a:pPr marL="457200" indent="-406400">
              <a:lnSpc>
                <a:spcPct val="115000"/>
              </a:lnSpc>
              <a:buClr>
                <a:srgbClr val="FF6C00"/>
              </a:buClr>
              <a:buSzPts val="2800"/>
              <a:buFont typeface="Helvetica"/>
              <a:buChar char="●"/>
              <a:defRPr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Компанія: </a:t>
            </a:r>
            <a:r>
              <a:t>Gravity</a:t>
            </a:r>
          </a:p>
          <a:p>
            <a:pPr marL="457200" indent="-406400">
              <a:lnSpc>
                <a:spcPct val="115000"/>
              </a:lnSpc>
              <a:buClr>
                <a:srgbClr val="FF6C00"/>
              </a:buClr>
              <a:buSzPts val="2800"/>
              <a:buFont typeface="Helvetica"/>
              <a:buChar char="●"/>
              <a:defRPr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Мови програмування: JS, Scala, Python</a:t>
            </a:r>
          </a:p>
        </p:txBody>
      </p:sp>
      <p:pic>
        <p:nvPicPr>
          <p:cNvPr id="85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70812" y="1321322"/>
            <a:ext cx="8185749" cy="109143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1" name="Google Shape;321;g13e69714101_3_0" descr="Google Shape;321;g13e69714101_3_0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1" y="-79500"/>
            <a:ext cx="24384003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862" name="Google Shape;322;g13e69714101_3_0"/>
          <p:cNvSpPr txBox="1"/>
          <p:nvPr>
            <p:ph type="title"/>
          </p:nvPr>
        </p:nvSpPr>
        <p:spPr>
          <a:xfrm>
            <a:off x="3202424" y="586400"/>
            <a:ext cx="16925702" cy="1955401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pPr/>
            <a:r>
              <a:t>Рекомендації до навчання</a:t>
            </a:r>
          </a:p>
        </p:txBody>
      </p:sp>
      <p:pic>
        <p:nvPicPr>
          <p:cNvPr id="863" name="Google Shape;323;g13e69714101_3_0" descr="Google Shape;323;g13e69714101_3_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6"/>
          </a:xfrm>
          <a:prstGeom prst="rect">
            <a:avLst/>
          </a:prstGeom>
          <a:ln w="12700">
            <a:miter lim="400000"/>
          </a:ln>
        </p:spPr>
      </p:pic>
      <p:sp>
        <p:nvSpPr>
          <p:cNvPr id="864" name="Google Shape;324;g13e69714101_3_0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65" name="Google Shape;325;g13e69714101_3_0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66" name="Google Shape;326;g13e69714101_3_0"/>
          <p:cNvSpPr/>
          <p:nvPr/>
        </p:nvSpPr>
        <p:spPr>
          <a:xfrm>
            <a:off x="3431024" y="2725624"/>
            <a:ext cx="18180002" cy="1798500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67" name="Google Shape;327;g13e69714101_3_0"/>
          <p:cNvSpPr/>
          <p:nvPr/>
        </p:nvSpPr>
        <p:spPr>
          <a:xfrm>
            <a:off x="5266778" y="3097669"/>
            <a:ext cx="1798500" cy="1798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68" name="Google Shape;328;g13e69714101_3_0"/>
          <p:cNvSpPr txBox="1"/>
          <p:nvPr/>
        </p:nvSpPr>
        <p:spPr>
          <a:xfrm>
            <a:off x="3861844" y="3233970"/>
            <a:ext cx="1135201" cy="97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869" name="Google Shape;329;g13e69714101_3_0"/>
          <p:cNvSpPr txBox="1"/>
          <p:nvPr/>
        </p:nvSpPr>
        <p:spPr>
          <a:xfrm>
            <a:off x="10741534" y="4536649"/>
            <a:ext cx="12727801" cy="97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spAutoFit/>
          </a:bodyPr>
          <a:lstStyle>
            <a:lvl1pPr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Выходной</a:t>
            </a:r>
          </a:p>
        </p:txBody>
      </p:sp>
      <p:sp>
        <p:nvSpPr>
          <p:cNvPr id="870" name="Google Shape;330;g13e69714101_3_0"/>
          <p:cNvSpPr/>
          <p:nvPr/>
        </p:nvSpPr>
        <p:spPr>
          <a:xfrm>
            <a:off x="3431024" y="4997074"/>
            <a:ext cx="18180002" cy="1798500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71" name="Google Shape;331;g13e69714101_3_0"/>
          <p:cNvSpPr/>
          <p:nvPr/>
        </p:nvSpPr>
        <p:spPr>
          <a:xfrm>
            <a:off x="5266778" y="4522794"/>
            <a:ext cx="1798500" cy="1798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72" name="Google Shape;332;g13e69714101_3_0"/>
          <p:cNvSpPr txBox="1"/>
          <p:nvPr/>
        </p:nvSpPr>
        <p:spPr>
          <a:xfrm>
            <a:off x="3811718" y="5402526"/>
            <a:ext cx="1135201" cy="97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873" name="Google Shape;333;g13e69714101_3_0"/>
          <p:cNvSpPr/>
          <p:nvPr/>
        </p:nvSpPr>
        <p:spPr>
          <a:xfrm>
            <a:off x="3431024" y="7203699"/>
            <a:ext cx="18180002" cy="1798500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74" name="Google Shape;334;g13e69714101_3_0"/>
          <p:cNvSpPr/>
          <p:nvPr/>
        </p:nvSpPr>
        <p:spPr>
          <a:xfrm>
            <a:off x="5266778" y="5947493"/>
            <a:ext cx="1798500" cy="1798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75" name="Google Shape;335;g13e69714101_3_0"/>
          <p:cNvSpPr txBox="1"/>
          <p:nvPr/>
        </p:nvSpPr>
        <p:spPr>
          <a:xfrm>
            <a:off x="3811718" y="7608527"/>
            <a:ext cx="1135201" cy="14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876" name="Google Shape;336;g13e69714101_3_0"/>
          <p:cNvSpPr/>
          <p:nvPr/>
        </p:nvSpPr>
        <p:spPr>
          <a:xfrm>
            <a:off x="3431024" y="9512603"/>
            <a:ext cx="18180002" cy="1798500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  <p:sp>
        <p:nvSpPr>
          <p:cNvPr id="877" name="Google Shape;337;g13e69714101_3_0"/>
          <p:cNvSpPr/>
          <p:nvPr/>
        </p:nvSpPr>
        <p:spPr>
          <a:xfrm>
            <a:off x="5266778" y="7374143"/>
            <a:ext cx="1798500" cy="1798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78" name="Google Shape;338;g13e69714101_3_0"/>
          <p:cNvSpPr txBox="1"/>
          <p:nvPr/>
        </p:nvSpPr>
        <p:spPr>
          <a:xfrm>
            <a:off x="3530327" y="9866287"/>
            <a:ext cx="1698001" cy="97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879" name="Google Shape;339;g13e69714101_3_0"/>
          <p:cNvSpPr/>
          <p:nvPr/>
        </p:nvSpPr>
        <p:spPr>
          <a:xfrm>
            <a:off x="5266778" y="8799269"/>
            <a:ext cx="1798500" cy="1798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80" name="Google Shape;340;g13e69714101_3_0"/>
          <p:cNvSpPr txBox="1"/>
          <p:nvPr/>
        </p:nvSpPr>
        <p:spPr>
          <a:xfrm>
            <a:off x="5383574" y="7212362"/>
            <a:ext cx="16116001" cy="15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Виникає питання = переглянь конспект + погугли, впиши в файл питання - відповідь на заняття</a:t>
            </a:r>
          </a:p>
        </p:txBody>
      </p:sp>
      <p:sp>
        <p:nvSpPr>
          <p:cNvPr id="881" name="Google Shape;341;g13e69714101_3_0"/>
          <p:cNvSpPr/>
          <p:nvPr/>
        </p:nvSpPr>
        <p:spPr>
          <a:xfrm>
            <a:off x="5266778" y="10223968"/>
            <a:ext cx="1798500" cy="1798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82" name="Google Shape;342;g13e69714101_3_0"/>
          <p:cNvSpPr/>
          <p:nvPr/>
        </p:nvSpPr>
        <p:spPr>
          <a:xfrm>
            <a:off x="5266778" y="11651043"/>
            <a:ext cx="1798500" cy="1798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83" name="Google Shape;343;g13e69714101_3_0"/>
          <p:cNvSpPr txBox="1"/>
          <p:nvPr/>
        </p:nvSpPr>
        <p:spPr>
          <a:xfrm>
            <a:off x="5495025" y="9690350"/>
            <a:ext cx="15113101" cy="15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РЕКОМЕНДАЦІЯ! Ознайомитися з наступним домашнім завданням перед заняттям</a:t>
            </a:r>
          </a:p>
        </p:txBody>
      </p:sp>
      <p:sp>
        <p:nvSpPr>
          <p:cNvPr id="884" name="Google Shape;344;g13e69714101_3_0"/>
          <p:cNvSpPr txBox="1"/>
          <p:nvPr/>
        </p:nvSpPr>
        <p:spPr>
          <a:xfrm>
            <a:off x="5427374" y="5142419"/>
            <a:ext cx="14187301" cy="15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Приходимо на заняття. Розглядаємо практику, отримуємо відповіді на запитання, перевіряємо знання кахутом. </a:t>
            </a:r>
          </a:p>
        </p:txBody>
      </p:sp>
      <p:sp>
        <p:nvSpPr>
          <p:cNvPr id="885" name="Google Shape;345;g13e69714101_3_0"/>
          <p:cNvSpPr txBox="1"/>
          <p:nvPr/>
        </p:nvSpPr>
        <p:spPr>
          <a:xfrm>
            <a:off x="5495025" y="2883699"/>
            <a:ext cx="15893100" cy="15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9" tIns="243799" rIns="243799" bIns="243799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Готуємось до заняття. Читаємо конспект та дивимось вебінар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7" name="Google Shape;351;g1a0e4c144d4_0_74" descr="Google Shape;351;g1a0e4c144d4_0_74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1" y="0"/>
            <a:ext cx="24384003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888" name="Google Shape;352;g1a0e4c144d4_0_74"/>
          <p:cNvSpPr txBox="1"/>
          <p:nvPr/>
        </p:nvSpPr>
        <p:spPr>
          <a:xfrm>
            <a:off x="2415599" y="4597725"/>
            <a:ext cx="19461376" cy="3566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809999" indent="-857499">
              <a:lnSpc>
                <a:spcPct val="115000"/>
              </a:lnSpc>
              <a:buClr>
                <a:srgbClr val="F36404"/>
              </a:buClr>
              <a:buSzPts val="3600"/>
              <a:buFont typeface="Helvetica"/>
              <a:buChar char="★"/>
              <a:defRPr sz="36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На лекціях ми будемо розбирати теорію з практикою, розглядати питання, готуватися до виконання ДЗ</a:t>
            </a:r>
          </a:p>
          <a:p>
            <a:pPr marL="748798" indent="-748798">
              <a:lnSpc>
                <a:spcPct val="115000"/>
              </a:lnSpc>
              <a:spcBef>
                <a:spcPts val="2000"/>
              </a:spcBef>
              <a:buClr>
                <a:srgbClr val="F36404"/>
              </a:buClr>
              <a:buSzPts val="3600"/>
              <a:buFont typeface="Helvetica"/>
              <a:buChar char="★"/>
              <a:defRPr sz="36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Задавайте питання в будь-який час. Єдине дурне питання - НЕ задане!</a:t>
            </a:r>
          </a:p>
          <a:p>
            <a:pPr marL="748798" indent="-748798">
              <a:lnSpc>
                <a:spcPct val="115000"/>
              </a:lnSpc>
              <a:spcBef>
                <a:spcPts val="2000"/>
              </a:spcBef>
              <a:buClr>
                <a:srgbClr val="F36404"/>
              </a:buClr>
              <a:buSzPts val="3600"/>
              <a:buFont typeface="Helvetica"/>
              <a:buChar char="★"/>
              <a:defRPr sz="36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Всі уроки будуть залиті в репозиторій. Посилання на них буде в чаті. При виконанні ДЗ можна буде дивитися на код з заняття</a:t>
            </a:r>
          </a:p>
        </p:txBody>
      </p:sp>
      <p:pic>
        <p:nvPicPr>
          <p:cNvPr id="889" name="Google Shape;353;g1a0e4c144d4_0_74" descr="Google Shape;353;g1a0e4c144d4_0_7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6"/>
          </a:xfrm>
          <a:prstGeom prst="rect">
            <a:avLst/>
          </a:prstGeom>
          <a:ln w="12700">
            <a:miter lim="400000"/>
          </a:ln>
        </p:spPr>
      </p:pic>
      <p:sp>
        <p:nvSpPr>
          <p:cNvPr id="890" name="Google Shape;354;g1a0e4c144d4_0_74"/>
          <p:cNvSpPr/>
          <p:nvPr/>
        </p:nvSpPr>
        <p:spPr>
          <a:xfrm>
            <a:off x="630733" y="6778487"/>
            <a:ext cx="804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891" name="Google Shape;355;g1a0e4c144d4_0_74"/>
          <p:cNvSpPr/>
          <p:nvPr/>
        </p:nvSpPr>
        <p:spPr>
          <a:xfrm>
            <a:off x="630733" y="6937513"/>
            <a:ext cx="402001" cy="1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0" tIns="0" rIns="0" bIns="0"/>
          <a:lstStyle/>
          <a:p>
            <a:pPr/>
          </a:p>
        </p:txBody>
      </p:sp>
      <p:pic>
        <p:nvPicPr>
          <p:cNvPr id="892" name="Google Shape;356;g1a0e4c144d4_0_74" descr="Google Shape;356;g1a0e4c144d4_0_7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6"/>
          </a:xfrm>
          <a:prstGeom prst="rect">
            <a:avLst/>
          </a:prstGeom>
          <a:ln w="12700">
            <a:miter lim="400000"/>
          </a:ln>
        </p:spPr>
      </p:pic>
      <p:pic>
        <p:nvPicPr>
          <p:cNvPr id="893" name="Google Shape;357;g1a0e4c144d4_0_74" descr="Google Shape;357;g1a0e4c144d4_0_7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18900000">
            <a:off x="18486149" y="8953851"/>
            <a:ext cx="5244145" cy="52441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179;ge9968afe30_18_0"/>
          <p:cNvSpPr txBox="1"/>
          <p:nvPr>
            <p:ph type="sldNum" sz="quarter" idx="2"/>
          </p:nvPr>
        </p:nvSpPr>
        <p:spPr>
          <a:xfrm>
            <a:off x="849596" y="12905530"/>
            <a:ext cx="308512" cy="424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96" name="Google Shape;362;ge9968afe30_18_47"/>
          <p:cNvSpPr txBox="1"/>
          <p:nvPr/>
        </p:nvSpPr>
        <p:spPr>
          <a:xfrm>
            <a:off x="1695874" y="1957825"/>
            <a:ext cx="11134202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defRPr sz="64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План першого заняття:</a:t>
            </a:r>
          </a:p>
        </p:txBody>
      </p:sp>
      <p:sp>
        <p:nvSpPr>
          <p:cNvPr id="897" name="Google Shape;363;ge9968afe30_18_47"/>
          <p:cNvSpPr txBox="1"/>
          <p:nvPr/>
        </p:nvSpPr>
        <p:spPr>
          <a:xfrm>
            <a:off x="1695874" y="7783462"/>
            <a:ext cx="12020102" cy="1783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35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4 </a:t>
            </a:r>
            <a:r>
              <a:rPr b="0">
                <a:solidFill>
                  <a:srgbClr val="000000"/>
                </a:solidFill>
              </a:rPr>
              <a:t>- ПЕРЕРВА</a:t>
            </a:r>
            <a:endParaRPr>
              <a:solidFill>
                <a:srgbClr val="000000"/>
              </a:solidFill>
            </a:endParaRP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тривалість перерви 15 хв після 1 години заняття 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(+/- 5 хв)</a:t>
            </a:r>
          </a:p>
        </p:txBody>
      </p:sp>
      <p:sp>
        <p:nvSpPr>
          <p:cNvPr id="898" name="Google Shape;365;ge9968afe30_18_47"/>
          <p:cNvSpPr/>
          <p:nvPr/>
        </p:nvSpPr>
        <p:spPr>
          <a:xfrm>
            <a:off x="-1" y="12258599"/>
            <a:ext cx="2543102" cy="1457401"/>
          </a:xfrm>
          <a:prstGeom prst="rect">
            <a:avLst/>
          </a:prstGeom>
          <a:solidFill>
            <a:srgbClr val="FFF8F1"/>
          </a:solidFill>
          <a:ln>
            <a:solidFill>
              <a:srgbClr val="FFF8F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chemeClr val="accent1"/>
                </a:solidFill>
              </a:defRPr>
            </a:pPr>
          </a:p>
        </p:txBody>
      </p:sp>
      <p:sp>
        <p:nvSpPr>
          <p:cNvPr id="899" name="Google Shape;366;ge9968afe30_18_47"/>
          <p:cNvSpPr txBox="1"/>
          <p:nvPr/>
        </p:nvSpPr>
        <p:spPr>
          <a:xfrm>
            <a:off x="1695874" y="3169749"/>
            <a:ext cx="12020102" cy="391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35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1</a:t>
            </a:r>
            <a:r>
              <a:rPr b="0">
                <a:solidFill>
                  <a:srgbClr val="000000"/>
                </a:solidFill>
              </a:rPr>
              <a:t> - ПРІОРИТЕТНІСТЬ ЗАПИТАНЬ:</a:t>
            </a:r>
            <a:endParaRPr>
              <a:solidFill>
                <a:srgbClr val="000000"/>
              </a:solidFill>
            </a:endParaRP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1 - питання по темі заняття - відповіді обов’язкові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2 - питання з попередньої теми - відповіді обов’язкові (коротко)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3 - питання по наступній темі - будуть розкриті на наступному занятті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4 - питання НЕ по темі - БЕЗ відповіді</a:t>
            </a:r>
          </a:p>
        </p:txBody>
      </p:sp>
      <p:sp>
        <p:nvSpPr>
          <p:cNvPr id="900" name="Google Shape;367;ge9968afe30_18_47"/>
          <p:cNvSpPr txBox="1"/>
          <p:nvPr/>
        </p:nvSpPr>
        <p:spPr>
          <a:xfrm>
            <a:off x="1695874" y="10242299"/>
            <a:ext cx="13191601" cy="2316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35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6 </a:t>
            </a:r>
            <a:r>
              <a:rPr b="0">
                <a:solidFill>
                  <a:srgbClr val="000000"/>
                </a:solidFill>
              </a:rPr>
              <a:t>- КІНЦЕВІ ЗАПИТАННЯ</a:t>
            </a:r>
            <a:endParaRPr>
              <a:solidFill>
                <a:srgbClr val="000000"/>
              </a:solidFill>
            </a:endParaRP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відповіді надаються на ВСІ питання по темі. Можемо розглядати питання з теми кар’єри, праці, інтерв’ю тощо</a:t>
            </a:r>
          </a:p>
        </p:txBody>
      </p:sp>
      <p:pic>
        <p:nvPicPr>
          <p:cNvPr id="901" name="Google Shape;368;ge9968afe30_18_47" descr="Google Shape;368;ge9968afe30_18_4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6900" y="1954311"/>
            <a:ext cx="10363227" cy="98073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3" name="Google Shape;373;gea10b36efc_0_40" descr="Google Shape;373;gea10b36efc_0_40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1" y="0"/>
            <a:ext cx="24384003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904" name="Google Shape;374;gea10b36efc_0_40"/>
          <p:cNvSpPr/>
          <p:nvPr/>
        </p:nvSpPr>
        <p:spPr>
          <a:xfrm>
            <a:off x="11646278" y="2362200"/>
            <a:ext cx="1636501" cy="1636501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  <a:effectLst>
            <a:outerShdw sx="100000" sy="100000" kx="0" ky="0" algn="b" rotWithShape="0" blurRad="38100" dist="12700" dir="2700000">
              <a:srgbClr val="000000">
                <a:alpha val="10980"/>
              </a:srgbClr>
            </a:outerShdw>
          </a:effectLst>
        </p:spPr>
        <p:txBody>
          <a:bodyPr lIns="0" tIns="0" rIns="0" bIns="0" anchor="ctr"/>
          <a:lstStyle/>
          <a:p>
            <a:pPr algn="ctr">
              <a:defRPr sz="8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grpSp>
        <p:nvGrpSpPr>
          <p:cNvPr id="907" name="Google Shape;375;gea10b36efc_0_40"/>
          <p:cNvGrpSpPr/>
          <p:nvPr/>
        </p:nvGrpSpPr>
        <p:grpSpPr>
          <a:xfrm>
            <a:off x="11646278" y="4899540"/>
            <a:ext cx="1636501" cy="1636501"/>
            <a:chOff x="0" y="0"/>
            <a:chExt cx="1636500" cy="1636500"/>
          </a:xfrm>
        </p:grpSpPr>
        <p:sp>
          <p:nvSpPr>
            <p:cNvPr id="905" name="Google Shape;376;gea10b36efc_0_40"/>
            <p:cNvSpPr/>
            <p:nvPr/>
          </p:nvSpPr>
          <p:spPr>
            <a:xfrm>
              <a:off x="-1" y="-1"/>
              <a:ext cx="1636502" cy="163650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0" dist="254000" dir="5400000">
                <a:srgbClr val="000000">
                  <a:alpha val="25882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8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  <p:sp>
          <p:nvSpPr>
            <p:cNvPr id="906" name="Google Shape;377;gea10b36efc_0_40"/>
            <p:cNvSpPr/>
            <p:nvPr/>
          </p:nvSpPr>
          <p:spPr>
            <a:xfrm>
              <a:off x="537737" y="627013"/>
              <a:ext cx="561169" cy="3825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6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</p:grpSp>
      <p:sp>
        <p:nvSpPr>
          <p:cNvPr id="908" name="Google Shape;378;gea10b36efc_0_40"/>
          <p:cNvSpPr txBox="1"/>
          <p:nvPr/>
        </p:nvSpPr>
        <p:spPr>
          <a:xfrm>
            <a:off x="13869401" y="10083741"/>
            <a:ext cx="7564801" cy="1402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30000"/>
              </a:lnSpc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Активно відповідаємо </a:t>
            </a:r>
            <a:br/>
            <a:r>
              <a:t>на питання викладача</a:t>
            </a:r>
          </a:p>
        </p:txBody>
      </p:sp>
      <p:pic>
        <p:nvPicPr>
          <p:cNvPr id="909" name="Google Shape;379;gea10b36efc_0_40" descr="Google Shape;379;gea10b36efc_0_4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4" cy="657876"/>
          </a:xfrm>
          <a:prstGeom prst="rect">
            <a:avLst/>
          </a:prstGeom>
          <a:ln w="12700">
            <a:miter lim="400000"/>
          </a:ln>
        </p:spPr>
      </p:pic>
      <p:pic>
        <p:nvPicPr>
          <p:cNvPr id="910" name="Google Shape;380;gea10b36efc_0_40" descr="Google Shape;380;gea10b36efc_0_4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9774" y="4751751"/>
            <a:ext cx="7515477" cy="12955951"/>
          </a:xfrm>
          <a:prstGeom prst="rect">
            <a:avLst/>
          </a:prstGeom>
          <a:ln w="12700">
            <a:miter lim="400000"/>
          </a:ln>
        </p:spPr>
      </p:pic>
      <p:sp>
        <p:nvSpPr>
          <p:cNvPr id="911" name="Google Shape;381;gea10b36efc_0_40"/>
          <p:cNvSpPr txBox="1"/>
          <p:nvPr>
            <p:ph type="title"/>
          </p:nvPr>
        </p:nvSpPr>
        <p:spPr>
          <a:xfrm>
            <a:off x="2695975" y="2362050"/>
            <a:ext cx="8131200" cy="1636801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sz="9000"/>
            </a:lvl1pPr>
          </a:lstStyle>
          <a:p>
            <a:pPr/>
            <a:r>
              <a:t>Чат</a:t>
            </a:r>
          </a:p>
        </p:txBody>
      </p:sp>
      <p:pic>
        <p:nvPicPr>
          <p:cNvPr id="912" name="Google Shape;382;gea10b36efc_0_40" descr="Google Shape;382;gea10b36efc_0_4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083974" y="2799899"/>
            <a:ext cx="761101" cy="761101"/>
          </a:xfrm>
          <a:prstGeom prst="rect">
            <a:avLst/>
          </a:prstGeom>
          <a:ln w="12700">
            <a:miter lim="400000"/>
          </a:ln>
        </p:spPr>
      </p:pic>
      <p:sp>
        <p:nvSpPr>
          <p:cNvPr id="913" name="Google Shape;383;gea10b36efc_0_40"/>
          <p:cNvSpPr txBox="1"/>
          <p:nvPr/>
        </p:nvSpPr>
        <p:spPr>
          <a:xfrm>
            <a:off x="13820649" y="5009800"/>
            <a:ext cx="10433401" cy="1402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Рекомендовано писати про технічні проблеми під час заняття</a:t>
            </a:r>
          </a:p>
        </p:txBody>
      </p:sp>
      <p:grpSp>
        <p:nvGrpSpPr>
          <p:cNvPr id="916" name="Google Shape;384;gea10b36efc_0_40"/>
          <p:cNvGrpSpPr/>
          <p:nvPr/>
        </p:nvGrpSpPr>
        <p:grpSpPr>
          <a:xfrm>
            <a:off x="11646278" y="7436890"/>
            <a:ext cx="1636501" cy="1636501"/>
            <a:chOff x="0" y="0"/>
            <a:chExt cx="1636500" cy="1636500"/>
          </a:xfrm>
        </p:grpSpPr>
        <p:sp>
          <p:nvSpPr>
            <p:cNvPr id="914" name="Google Shape;385;gea10b36efc_0_40"/>
            <p:cNvSpPr/>
            <p:nvPr/>
          </p:nvSpPr>
          <p:spPr>
            <a:xfrm>
              <a:off x="-1" y="-1"/>
              <a:ext cx="1636502" cy="163650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0" dist="254000" dir="5400000">
                <a:srgbClr val="000000">
                  <a:alpha val="25882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8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  <p:sp>
          <p:nvSpPr>
            <p:cNvPr id="915" name="Google Shape;386;gea10b36efc_0_40"/>
            <p:cNvSpPr/>
            <p:nvPr/>
          </p:nvSpPr>
          <p:spPr>
            <a:xfrm>
              <a:off x="537737" y="627013"/>
              <a:ext cx="561169" cy="3825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6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</p:grpSp>
      <p:sp>
        <p:nvSpPr>
          <p:cNvPr id="917" name="Google Shape;387;gea10b36efc_0_40"/>
          <p:cNvSpPr txBox="1"/>
          <p:nvPr/>
        </p:nvSpPr>
        <p:spPr>
          <a:xfrm>
            <a:off x="13869399" y="7474400"/>
            <a:ext cx="10335902" cy="1402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Можна відповідати на питання інших, якщо впевнений у відповіді</a:t>
            </a:r>
          </a:p>
        </p:txBody>
      </p:sp>
      <p:grpSp>
        <p:nvGrpSpPr>
          <p:cNvPr id="920" name="Google Shape;388;gea10b36efc_0_40"/>
          <p:cNvGrpSpPr/>
          <p:nvPr/>
        </p:nvGrpSpPr>
        <p:grpSpPr>
          <a:xfrm>
            <a:off x="11646278" y="9974239"/>
            <a:ext cx="1636501" cy="1636502"/>
            <a:chOff x="0" y="0"/>
            <a:chExt cx="1636500" cy="1636500"/>
          </a:xfrm>
        </p:grpSpPr>
        <p:sp>
          <p:nvSpPr>
            <p:cNvPr id="918" name="Google Shape;389;gea10b36efc_0_40"/>
            <p:cNvSpPr/>
            <p:nvPr/>
          </p:nvSpPr>
          <p:spPr>
            <a:xfrm>
              <a:off x="-1" y="-1"/>
              <a:ext cx="1636502" cy="163650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0" dist="254000" dir="5400000">
                <a:srgbClr val="000000">
                  <a:alpha val="25882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8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  <p:sp>
          <p:nvSpPr>
            <p:cNvPr id="919" name="Google Shape;390;gea10b36efc_0_40"/>
            <p:cNvSpPr/>
            <p:nvPr/>
          </p:nvSpPr>
          <p:spPr>
            <a:xfrm>
              <a:off x="537737" y="627013"/>
              <a:ext cx="561169" cy="3825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6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</p:grpSp>
      <p:sp>
        <p:nvSpPr>
          <p:cNvPr id="921" name="Google Shape;391;gea10b36efc_0_40"/>
          <p:cNvSpPr txBox="1"/>
          <p:nvPr/>
        </p:nvSpPr>
        <p:spPr>
          <a:xfrm>
            <a:off x="13865200" y="2362050"/>
            <a:ext cx="10344301" cy="201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Питання по темі заняття в чат НЕ пишемо (для цього використовуємо таблицю запитань)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11;ge6e0ff8c86_1_127"/>
          <p:cNvSpPr txBox="1"/>
          <p:nvPr>
            <p:ph type="sldNum" sz="quarter" idx="2"/>
          </p:nvPr>
        </p:nvSpPr>
        <p:spPr>
          <a:xfrm>
            <a:off x="849694" y="12905656"/>
            <a:ext cx="308511" cy="424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24" name="Google Shape;396;ge9968afe30_6_808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7F3EB2">
                  <a:alpha val="65882"/>
                </a:srgbClr>
              </a:gs>
              <a:gs pos="99000">
                <a:srgbClr val="FF5988">
                  <a:alpha val="65882"/>
                </a:srgbClr>
              </a:gs>
              <a:gs pos="100000">
                <a:srgbClr val="FF5988">
                  <a:alpha val="65882"/>
                </a:srgbClr>
              </a:gs>
            </a:gsLst>
            <a:lin ang="2700005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927" name="Google Shape;397;ge9968afe30_6_808"/>
          <p:cNvGrpSpPr/>
          <p:nvPr/>
        </p:nvGrpSpPr>
        <p:grpSpPr>
          <a:xfrm>
            <a:off x="0" y="0"/>
            <a:ext cx="24384000" cy="13716000"/>
            <a:chOff x="0" y="0"/>
            <a:chExt cx="24384000" cy="13716000"/>
          </a:xfrm>
        </p:grpSpPr>
        <p:sp>
          <p:nvSpPr>
            <p:cNvPr id="925" name="Rectangle"/>
            <p:cNvSpPr/>
            <p:nvPr/>
          </p:nvSpPr>
          <p:spPr>
            <a:xfrm>
              <a:off x="0" y="0"/>
              <a:ext cx="24384000" cy="13716000"/>
            </a:xfrm>
            <a:prstGeom prst="rect">
              <a:avLst/>
            </a:prstGeom>
            <a:solidFill>
              <a:srgbClr val="F0F0F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pic>
          <p:nvPicPr>
            <p:cNvPr id="926" name="image4.jpeg" descr="image4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28" name="Google Shape;398;ge9968afe30_6_808"/>
          <p:cNvSpPr txBox="1"/>
          <p:nvPr/>
        </p:nvSpPr>
        <p:spPr>
          <a:xfrm>
            <a:off x="9296675" y="5307300"/>
            <a:ext cx="14995851" cy="246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15000">
                <a:solidFill>
                  <a:srgbClr val="F0F0F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/>
            <a:r>
              <a:t>навчатися!</a:t>
            </a:r>
          </a:p>
        </p:txBody>
      </p:sp>
      <p:pic>
        <p:nvPicPr>
          <p:cNvPr id="929" name="Google Shape;399;ge9968afe30_6_808" descr="Google Shape;399;ge9968afe30_6_80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4871" y="8440973"/>
            <a:ext cx="5425448" cy="4878274"/>
          </a:xfrm>
          <a:prstGeom prst="rect">
            <a:avLst/>
          </a:prstGeom>
          <a:ln w="12700">
            <a:miter lim="400000"/>
          </a:ln>
        </p:spPr>
      </p:pic>
      <p:pic>
        <p:nvPicPr>
          <p:cNvPr id="930" name="Google Shape;400;ge9968afe30_6_808" descr="Google Shape;400;ge9968afe30_6_80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36684" y="589672"/>
            <a:ext cx="8056021" cy="4691185"/>
          </a:xfrm>
          <a:prstGeom prst="rect">
            <a:avLst/>
          </a:prstGeom>
          <a:ln w="12700">
            <a:miter lim="400000"/>
          </a:ln>
        </p:spPr>
      </p:pic>
      <p:pic>
        <p:nvPicPr>
          <p:cNvPr id="931" name="Google Shape;401;ge9968afe30_6_808" descr="Google Shape;401;ge9968afe30_6_808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295036" y="5307296"/>
            <a:ext cx="5551137" cy="2644202"/>
          </a:xfrm>
          <a:prstGeom prst="rect">
            <a:avLst/>
          </a:prstGeom>
          <a:ln w="12700">
            <a:miter lim="400000"/>
          </a:ln>
        </p:spPr>
      </p:pic>
      <p:sp>
        <p:nvSpPr>
          <p:cNvPr id="932" name="Google Shape;402;ge9968afe30_6_808"/>
          <p:cNvSpPr txBox="1"/>
          <p:nvPr/>
        </p:nvSpPr>
        <p:spPr>
          <a:xfrm>
            <a:off x="4054475" y="5382600"/>
            <a:ext cx="3120301" cy="2468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15000">
                <a:solidFill>
                  <a:srgbClr val="FE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Go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Voodoo Powerpoint Template">
  <a:themeElements>
    <a:clrScheme name="Voodoo Powerpoint Template">
      <a:dk1>
        <a:srgbClr val="222222"/>
      </a:dk1>
      <a:lt1>
        <a:srgbClr val="F0F0F0"/>
      </a:lt1>
      <a:dk2>
        <a:srgbClr val="A7A7A7"/>
      </a:dk2>
      <a:lt2>
        <a:srgbClr val="535353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0000FF"/>
      </a:hlink>
      <a:folHlink>
        <a:srgbClr val="FF00FF"/>
      </a:folHlink>
    </a:clrScheme>
    <a:fontScheme name="Voodoo Powerpoint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Voodoo Powerpoint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0F0F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Voodoo Powerpoint Template">
  <a:themeElements>
    <a:clrScheme name="Voodoo Powerpoint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0000FF"/>
      </a:hlink>
      <a:folHlink>
        <a:srgbClr val="FF00FF"/>
      </a:folHlink>
    </a:clrScheme>
    <a:fontScheme name="Voodoo Powerpoint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Voodoo Powerpoint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0F0F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